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9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70" r:id="rId17"/>
    <p:sldId id="268" r:id="rId18"/>
    <p:sldId id="266" r:id="rId19"/>
    <p:sldId id="267" r:id="rId20"/>
    <p:sldId id="272" r:id="rId21"/>
    <p:sldId id="281" r:id="rId22"/>
    <p:sldId id="280" r:id="rId23"/>
    <p:sldId id="269" r:id="rId24"/>
    <p:sldId id="273" r:id="rId25"/>
    <p:sldId id="274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2:03:57.6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8260 872 120 0,'-23'1'24'0,"3"0"-3"15,-1 2 5-15,7 1 23 16,-3-1-22-16,9 2-10 16,2-2-2-16,2-2 1 15,1 2-5-15,-3 0-2 16,0 4-5-16,0 4-2 16,-9 4 3-16,7-2-1 15,2 3-1-15,2 0-1 0,2-5-2 16,-2 0 2-16,4 0-2 15,0 2 2-15,0 0-1 16,0 1-1-16,-2 1 0 16,2-1 0-16,-5-4 1 15,5-1-1-15,0-4 0 16,0 0 0-16,0-2 0 16,-2 0 0-16,2 4 0 15,0-1 0-15,0 3 0 16,0 2 0-16,0 1 0 15,0-5-2-15,0 1-2 16,0-4 1-16,0 2 0 0,0-5-1 16,0 2-6-1,0-2-1-15,0 1-9 0,2-2-33 16,-2 0-97-16</inkml:trace>
  <inkml:trace contextRef="#ctx0" brushRef="#br0" timeOffset="741.3642">8502 543 42 0,'-33'-2'37'16,"2"-1"-17"-16,-2 1 6 15,-8-2 1-15,-3 4 13 16,-8 0-9-16,-7 0-5 16,-6 10-14-16,-11 9-5 0,-3 6-1 15,-5 9 1-15,-3 6 2 16,-2 8-2-16,2 9-2 16,4 4-4-16,13 5 4 15,4 3-2-15,14 1-1 16,28 2 1-16,21-6-2 15,3-3-1-15,34-9-1 16,32-8-4-16,16-6-2 16,16-10 4-16,11-4 3 15,11-9 3-15,-2-7 1 16,-2-8-4-16,-3-2-3 16,7-9-4-16,-8-18 7 15,10-13 18-15,8-13-8 0,-8-13-4 16,-4-7 15-16,-9-4-4 15,-24 3-14-15,-21 4 8 16,-31 5-4-16,-18-1-2 16,-15 1-2-16,-17 4 1 15,-26 6-5-15,-11 8 6 16,-8 10-10-16,-8 8 10 16,-9 11-2-16,-6 9 4 15,-8 3-7-15,-4 6-1 16,6 0 1-16,13 0 2 15,16 0-2-15,10 4-5 16,25 1 2-16,15-3 3 0,1 0-3 16,11-2-8-16,0 2-22 15,0 1-54-15,0 0-83 16</inkml:trace>
  <inkml:trace contextRef="#ctx0" brushRef="#br0" timeOffset="4591.4255">10724 620 17 0,'31'0'39'15,"4"0"0"-15,1 0-2 16,-3 0 2-16,-9 0-7 16,-3 0-7-16,-13-4 11 15,3 0-12-15,-3 3-4 16,-4 1-8-16,2-2-1 0,-4 1-3 16,5-1-3-16,-1 2 1 15,0 0 1-15,0-1-1 16,0 1 1-16,3-3 1 15,3 0-2-15,-4-2-1 16,5 0 0-16,3 0 2 16,-1-1-4-16,7 0 2 15,7-4 2-15,-2 3-4 16,8-5-2-16,1 5 2 16,-5-1-3-16,4 3 0 15,-15 1 0-15,3 1-1 16,-8 1 1-16,-5 2-4 15,-4-2-1-15,0 2 0 16,-4-2-9-16,-2 2-8 0,0 0-40 16,0 0-75-16</inkml:trace>
  <inkml:trace contextRef="#ctx0" brushRef="#br0" timeOffset="4864.5797">10755 743 124 0,'-8'21'60'0,"2"4"-55"0,2 2 7 16,4 7 10-16,0-2 0 15,0 6-3-15,0-1-8 16,0 5-4-16,0-5 1 15,0 3-3-15,-2-5-1 16,-5-1-4-16,1-8-1 16,6-4-8-16,-6-10-11 15,6-4-24-15,0-8-148 16</inkml:trace>
  <inkml:trace contextRef="#ctx0" brushRef="#br0" timeOffset="5105.0235">10912 770 150 0,'4'24'13'16,"-1"12"22"-16,7 3 4 16,-2-1-5-16,5 0-14 15,-1-2-6-15,9-3-2 16,-9-2-1-16,-10 0-2 15,4-5-6-15,-2-3-2 16,-2-5-1-16,-2-9-9 16,5-2-5-16,-5-7-29 15,0 0-133-15</inkml:trace>
  <inkml:trace contextRef="#ctx0" brushRef="#br0" timeOffset="5418.6883">11144 733 51 0,'12'15'42'15,"9"8"14"-15,4 3-10 16,0 7 0-16,-1 0-12 16,7 5 2-16,4 3-7 15,7 1-8-15,1 4-5 16,13 4-6-16,6 1 15 15,8 2-10-15,5-7-13 16,14-2-1-16,4-3 6 0,14-2-5 16,-1-5-1-1,-11-5-1-15,-15-7-1 0,-14-6-1 16,-16-6-1-16,-9-7-5 16,-3-3 1-16,1-3-10 15,-14-22-40-15,-5-9-45 16,-7-11-141-16</inkml:trace>
  <inkml:trace contextRef="#ctx0" brushRef="#br0" timeOffset="5799.5543">11611 584 234 0,'-19'-1'58'0,"13"1"-45"16,6-2 10-16,0 2 12 15,0-1-35-15,4 1-31 16,27-3 31-16,23-1 12 16,8-2-6-16,21-3 7 15,-1 1-11-15,3 1 6 16,-8 3-4-16,-11 4-4 15,-21 0 0-15,-10 0-2 0,-6 9 0 16,-10 13 4-16,-2 7 4 16,-11 3 9-16,0 8-3 15,-4-4-4-15,-2-2-4 16,0-4-4-16,0-7 0 16,0-1-1-16,0-7-9 15,0-9-3-15,0-6-8 16,-2 0-29-16,-10-13-86 15</inkml:trace>
  <inkml:trace contextRef="#ctx0" brushRef="#br0" timeOffset="6040.4398">12039 621 127 0,'-31'0'72'16,"2"11"-47"-16,4 21 1 16,-10 9 1-16,10 2-3 15,2-2-5-15,15-8-2 16,4-2-6-16,4-8 1 15,0-3-2-15,0-2-4 16,6-6-6-16,19-1-4 16,4-5 4-16,12-1 6 15,1-5-1-15,-3 0-3 16,4 0-1-16,-1-5-1 16,1-8-1-16,-8-6-5 15,-6 0-16-15,-14-3-41 16,-15 0-156-16</inkml:trace>
  <inkml:trace contextRef="#ctx0" brushRef="#br0" timeOffset="6287.9601">11756 764 151 0,'-6'23'56'15,"6"6"-48"-15,0 9 17 16,0 4 6-16,0 1-1 15,0 4 4-15,18-2-9 16,5-3-7-16,6-1-5 16,-2-5-1-16,14-5-10 0,7-7-2 15,3-6-5 1,7-8-1-16,4-7-1 0,15-3-9 16,14-14 8-16,6-24-8 15,6-10-44-15,15-6-97 16</inkml:trace>
  <inkml:trace contextRef="#ctx0" brushRef="#br0" timeOffset="7202.3606">13157 548 41 0,'0'0'203'0,"0"0"-192"15,0 0 4-15,0 0 16 16,0 0-8-16,0 2-23 16,4-1 0-16,21-1 0 15,17 0 18-15,7 0 1 16,11 0-3-16,6 0 3 16,7-12-2-16,-3-1 2 15,-4-1-7-15,-8 3-10 16,-19 2-2-16,-8 2-6 15,-10 3-4-15,-19 1-17 0,-2 2-31 16,0 1-60-16</inkml:trace>
  <inkml:trace contextRef="#ctx0" brushRef="#br0" timeOffset="7399.3583">13484 560 48 0,'-8'23'59'15,"-3"8"-46"-15,7 11 16 16,4 7 21-16,0 3 0 15,0 0-12-15,0-6-2 16,4 0-9-16,13-5-1 16,-11-4-8-16,6-2-12 15,-3-7-6-15,1-8-1 0,-2-3-4 16,-2-10-8-16,-1-7-16 16,-3-2-82-16,8-25-81 15</inkml:trace>
  <inkml:trace contextRef="#ctx0" brushRef="#br0" timeOffset="7690.5681">13649 573 171 0,'0'5'70'16,"4"15"-63"-16,-2 7 28 15,7 6-2-15,3 6-2 16,0 5-6-16,7 1-6 15,-4-1-5-15,3 0 2 16,3 3-6-16,-9-2 2 0,3 3-8 16,1-2-2-16,-3-3-1 15,1-3-1-15,1-6 0 16,-9-4-1-16,-6-8-2 16,0-6 0-16,0-6-4 15,0-5 5-15,-15-3-5 16,-3-2-8-16,-7-2-32 15,-6-18-42-15,0-7-37 16</inkml:trace>
  <inkml:trace contextRef="#ctx0" brushRef="#br0" timeOffset="8139.8698">13331 917 61 0,'8'0'13'0,"9"0"12"16,3 0 10-16,13 0 17 16,5-2-10-16,3 1-16 15,4 1-2-15,1-2-8 16,-15 2-7-16,-6 0-1 15,-13 0-7-15,-10 0 0 0,-2 0-1 16,0 0 0-16,0 0 3 16,0 2 0-16,-6 8 9 15,-19 6-5-15,-6 3-4 16,0-1 2-16,-4 2-3 16,4-1-1-16,2-3 2 15,10-3-2-15,7-5 0 16,6-3-1-16,6-3-2 15,0-2-2-15,0 0 0 16,0 0-1-16,0 0-2 16,0 0 0-16,0 0-1 15,0 0 1-15,4 0-2 0,15 0-8 16,-1 0 15-16,1 0-25 16,-1 0-58-16</inkml:trace>
  <inkml:trace contextRef="#ctx0" brushRef="#br0" timeOffset="8371.9665">12913 1362 202 0,'-10'7'54'15,"10"-2"-53"-15,0-3 9 16,0-1 1-16,27 1-9 15,16-2 26-15,23 0 1 16,21-14 6-16,21-12-11 0,3-11-12 16,5 1-7-16,-4-4-5 15,-13 0-6-15,-8 3-28 16,-8-3-75-16</inkml:trace>
  <inkml:trace contextRef="#ctx0" brushRef="#br0" timeOffset="8687.8336">14509 711 262 0,'0'0'13'0,"0"4"-13"15,10-1 27-15,11 3 1 16,14 3-3-16,7 3-9 15,-3 1-8-15,6 3-8 16,-5 4 7-16,-1 4-2 16,-2 2 0-16,-10 3 1 15,-6-1-1-15,-15 1 0 16,-6 2 6-16,0 0-5 16,-39 7 0-16,-25 2-1 15,-38 4-4-15,-7 1-1 16,-11-1-11-16,8-7-9 15,17-8-36-15,17-8-54 0</inkml:trace>
  <inkml:trace contextRef="#ctx0" brushRef="#br0" timeOffset="8876.4091">14242 1143 130 0,'44'-5'68'0,"10"3"-10"16,16 2-2-16,6 0 3 15,13 0-12-15,13 13-11 16,-5-2-9-16,2 3-10 16,-8 0-4-16,-8 2-12 15,-13-1-1-15,-10 2-11 0,-9-1-24 16,-30-2-108-16</inkml:trace>
  <inkml:trace contextRef="#ctx0" brushRef="#br0" timeOffset="14801.5512">16370 676 241 0,'20'-24'56'0,"5"-8"-47"15,-4 12 10-15,-21 11 27 16,0-2 12-16,-7 7-27 15,-7-2-10-15,8 6 0 16,4 0-1-16,2 0-8 0,0 0-8 16,0 0-3-16,0 0-1 15,0 0-3-15,0 0 1 16,0 13 1-16,0 7-1 16,6 5 2-16,10 0-1 15,-1 0-7-15,4-2-33 16,-3-5-46-16,-4-13-91 15</inkml:trace>
  <inkml:trace contextRef="#ctx0" brushRef="#br0" timeOffset="15010.3335">17201 377 265 0,'0'0'40'0,"0"0"-36"15,0 13 13-15,-23 9 20 16,-14 6-16-16,-17 10-13 16,-12 3-6-16,0 0-2 15,-7-1-7-15,5 2-15 16,-4-4-40-16,-1 0-29 16,-1-7-20-16</inkml:trace>
  <inkml:trace contextRef="#ctx0" brushRef="#br0" timeOffset="15198.0873">16303 867 87 0,'0'0'86'16,"0"0"-77"0,0 0-7-16,7 0 25 0,17 0-16 15,20-10 20-15,16-6 20 16,22-3-22-16,-1-3-18 16,12-1 0-16,-2-1 4 15,-2-2-9-15,-11 1-2 16,-16-1-4-16,-12 0-7 15,-15 1-26-15,-18-2-31 16,-17 1-86-16</inkml:trace>
  <inkml:trace contextRef="#ctx0" brushRef="#br0" timeOffset="15776.7292">16862 236 201 0,'-5'2'0'0,"3"24"0"16,2 12 10-16,0 13 28 16,0 7-4-16,13 6-26 15,12 8 11-15,3 6 1 16,-1 4-4-16,-2 2-9 16,2 1 1-16,0 0 2 15,-4-4-9-15,6-2 5 16,-9-11-3-16,5-5 0 15,-6-9-1-15,-9-9 0 0,-4-8-2 16,-6-10 1-16,0-9 1 16,0-9 3-1,0-6-4-15,0-3 5 0,-16 0 8 16,-5-6-14-16,-8-15-4 16,-6-3 2-16,8-8 3 15,4 1-1-15,9-5 1 16,3-4-1-16,11 1-1 15,0-3 1-15,5 1-1 16,28-2 0-16,8 2 2 16,7 5-2-16,14 1 2 15,10 2-2-15,9 3 1 16,3 4 0-16,1 4 1 0,-6 8-1 16,-13 8-1-1,-17 6-6-15,-9 0 3 0,-9 15 1 16,-7 11 3-16,-3 6 0 15,-4 7 7-15,-11 1 1 16,-2 3 0-16,-4-3 0 16,0-4-4-16,-17 1 4 15,-20-1-1-15,-12 0-4 16,-15-3-3-16,-5-5-6 16,-3-8-26-16,-2-8-46 15,-5-11-40-15</inkml:trace>
  <inkml:trace contextRef="#ctx0" brushRef="#br0" timeOffset="15978.4166">17434 1114 104 0,'41'4'41'0,"9"14"34"16,14 1-26-16,11 1 12 15,-3-1-27-15,0-2 13 16,-6-1-24-16,-6-5-5 15,-8 0-8-15,-13-3-7 16,-8-1-3-16,-6-3 0 16,-2-3-15-16,-5-1-42 15,1-2-124-15</inkml:trace>
  <inkml:trace contextRef="#ctx0" brushRef="#br0" timeOffset="16616.7316">18561 811 364 0,'6'0'36'16,"-6"0"-26"-16,0 0-4 16,0 0 13-16,10 0-19 15,27-3 1-15,19-9 8 16,17-2-5-16,1-3 3 15,-2-2-6-15,-8 1 1 16,-14-1 1-16,-9 1-3 0,-16-1-9 16,-17-3-15-16,-8-3-9 15,0-2-43-15,-20-1 10 16,-11 3-13-16,-2 3 43 16,2 2 29-16,0 4 7 15,6 4 18-15,6 2 34 16,7 7 13-16,6 1-17 15,2 2-2-15,4 0-23 16,0 2-19-16,0 21-1 16,0 15-2-16,12 11 8 15,19 9 8-15,4 1-14 16,0 2 3-16,0-2 4 0,-4-5-1 16,0 1-1-1,-12-3-6-15,-9-2 1 0,-10-3 0 16,0-5-3-16,-8-6-3 15,-17-7-6-15,-6-10-14 16,4-8-7-16,-6-10-12 16,6-1-29-16,-2-11-35 15,1-16 4-15,3-2 39 16,4-3 63-16,9 5 15 16,5 3 34-16,7 7-8 15,0 2 23-15,0 2 1 16,25 0-30-16,12-5-15 15,7-2-3-15,12-3-11 16,8-2-3-16,2-2-1 16,2-6 0-16,-6-3-2 0,-4-7-19 15,-15-6-57-15,-7-7-78 16</inkml:trace>
  <inkml:trace contextRef="#ctx0" brushRef="#br0" timeOffset="16975.9411">19551 389 262 0,'4'0'3'16,"-2"0"7"-16,6 0-10 15,5 0 7-15,7 0-5 16,22 0 5-16,11 0 8 16,9 0 7-16,-2 0-15 0,-4 0 4 15,-14 0-7 1,-11 6-2-16,-19 11 1 0,-12 12-3 15,-6 14-7-15,-67 9 4 16,-18 3-9-16,-6-6-1 16,13-9 8-16,28-9 3 15,25-11 2-15,12-5 0 16,15-8 0-16,4-5 0 16,0 0-14-16,12-2-10 15,19 0 24-15,23 0 14 16,8-5 1-16,15-11-2 15,9-4-7-15,-3 0-3 16,-2-2 4-16,-15 1-7 0,-23 0-20 16,-20 3-59-16,-23 3-82 15</inkml:trace>
  <inkml:trace contextRef="#ctx0" brushRef="#br0" timeOffset="17246.5768">19526 572 158 0,'0'36'1'15,"0"10"48"-15,12 8 3 16,7 6 23-16,-11 2-19 0,-8 4-30 16,0 10 1-1,0 2-8-15,0 2-1 0,-14-3-3 16,8-6-11-16,-1-2-1 15,1-10-3-15,6-6 0 16,-2-11-1-16,2-9-10 16,0-14-20-16,0-8-11 15,0-11-29-15,-10 0-39 16,2-12-84-16</inkml:trace>
  <inkml:trace contextRef="#ctx0" brushRef="#br0" timeOffset="17448.2332">19617 1116 170 0,'35'-13'20'15,"2"0"12"-15,23-1 17 16,15-1-7-16,9-1 13 16,5-1-24-16,-2-1-18 15,-4 2-3-15,-23 1-3 16,-15 4-6-16,-20-2-1 15,-15-2-12-15,-10-2-30 16,0 0-103-16</inkml:trace>
  <inkml:trace contextRef="#ctx0" brushRef="#br0" timeOffset="17875.8235">19981 881 158 0,'-6'30'0'16,"4"9"31"-16,-3 7 23 15,5 1 5-15,0 2-17 16,0-1-16-16,11-3-7 16,3-1-11-16,-3-4 3 15,-3-5-3-15,-4-7-4 16,-4-5-3-16,2-8 0 16,-2-6 0-16,4-6-1 15,-4-3-1-15,4 0 0 16,-2 0-20-16,5-10 10 15,3-11 10-15,8-8 1 0,7 3-3 16,12-1 3-16,5 7-2 16,-3 3 0-1,2 3 4-15,1 3-1 0,-1 5 1 16,-8 2 0-16,-4 4-2 16,-16 0-5-16,-7 7 3 15,-6 11 2-15,0 6 12 16,-2 3 3-16,-21 0-4 15,4-2-1-15,7-8-7 16,6-4-3-16,6-4-1 16,0-3-3-16,0-3-15 15,25-3-18-15,16 0-2 16,11-6-45-16,5-13-38 0</inkml:trace>
  <inkml:trace contextRef="#ctx0" brushRef="#br0" timeOffset="18048.4818">21453 1082 309 0,'0'0'80'16,"0"0"-78"-16,0 0-2 15,0 0 1-15,0 0-1 16,2 0-69-16,4 0-131 15</inkml:trace>
  <inkml:trace contextRef="#ctx0" brushRef="#br0" timeOffset="19077.7332">7989 3266 112 0,'-24'0'175'0,"15"0"-143"16,9 0-16-16,0 0 17 15,0 0 2-15,0 0-15 16,15 0-16-16,16 0-1 16,27 0 2-16,26 0 1 15,1 0 8-15,0 1-11 16,-21 8-1-16,-18 6-2 0,-15 1 0 16,-17-1 0-1,-14 7-2-15,0 5 2 0,-25 4 2 16,-20 2 1-16,-9 0 0 15,0-6-3-15,5-1 1 16,3-2 0-16,9-8-1 16,10-1 0-16,11-8 1 15,9-3-1-15,7-4 0 16,0 0 0-16,0 0-2 16,0 0-6-16,23-8 4 15,16-10 4-15,19-4 0 16,4-3 0-16,0-3-14 0,2 0-7 15,-8-2-19 1,-2-3-35-16,-15 4-98 0</inkml:trace>
  <inkml:trace contextRef="#ctx0" brushRef="#br0" timeOffset="19588.9094">7917 2939 170 0,'-45'-6'32'16,"-7"5"-6"-16,15 1 11 15,0 0-12-15,1 0 12 16,9 7-24-16,-12 11-4 16,2 5-8-16,4 11 6 0,-8 9 1 15,10 9-2-15,6 9-2 16,2 3-2-16,17 4 1 15,6-1-3-15,0 0 3 16,29-2-5-16,16-7 2 16,26-8-2-16,13-7-1 15,20-10-3-15,11-9-3 16,9-11 9-16,9-10 3 16,-1-3-3-16,0-3 3 15,-8-20-1-15,-2-11 4 16,2-11-2-16,-6-10-4 15,-4-8 10-15,-11-6-3 0,-22-6 0 16,-17-5 2-16,-31-4 2 16,-23 0-4-16,-10-1 4 15,-12 11-11-15,-38 4 6 16,-22 13-5-16,-13 11-1 16,-12 13 9-16,-13 10-6 15,1 13 12-15,-15 8-15 16,8 2-1-16,7 3 0 15,11 11-6-15,20 3-11 16,22 2-20-16,19 3-32 16,18 2-60-16</inkml:trace>
  <inkml:trace contextRef="#ctx0" brushRef="#br0" timeOffset="29833.8424">10305 2647 49 0,'2'5'211'0,"-2"-3"-190"16,0-2-3-16,0 0 38 16,0 0-6-16,0 0-21 15,0 0-15-15,0 0-3 16,0 0 0-16,0 0-3 15,0 0-3-15,0 0-2 16,0 0 1-16,0 2-4 16,0 0 0-16,6 1-2 15,4 2-3-15,7 7 5 16,1 1 1-16,3 1-1 16,-2-1 0-16,3 1 0 0,1-2-1 15,-4-2-1-15,1 3 1 16,5-4-3-16,2 1 1 15,-6-1-10-15,4-3-3 16,3-2-32-16,3-4-140 16</inkml:trace>
  <inkml:trace contextRef="#ctx0" brushRef="#br0" timeOffset="30044.6234">11144 2574 184 0,'-56'24'57'0,"2"2"-45"0,3 4 5 16,-13 1 3-16,10 4-7 16,2 1-12-16,0 0-1 15,7 3-19-15,-3 1-21 16,-1-1-99-16</inkml:trace>
  <inkml:trace contextRef="#ctx0" brushRef="#br0" timeOffset="30254.5265">10226 3161 106 0,'0'-3'51'0,"29"-7"-35"15,8-6 23-15,17-4 17 16,8-5-11-16,6-5-10 15,9 0-11-15,-5-1-12 16,-4 1-10-16,-8 1-2 16,-6 2-6-16,-11-3-10 15,-1-4-6-15,-18-3-10 16,-5 1-51-16,-13-2-70 16</inkml:trace>
  <inkml:trace contextRef="#ctx0" brushRef="#br0" timeOffset="30755.9853">10689 2452 153 0,'-19'0'48'0,"7"0"-20"0,4 11-6 15,4 15-2-15,4 15-4 16,0 14-5-16,18 7 4 16,11 9 4-16,2 1-5 15,0 6 3-15,4 6-4 16,-10 8 3-16,-2 3-1 15,-9-1-10-15,-7-5 2 16,-7-6-3-16,0-8 0 16,0-10-1-16,-9-13 1 15,-9-17-2-15,5-16-2 16,1-9 1-16,12-8 5 16,-15-2-3-16,3-15-1 0,-2-26-2 15,-3-18-1-15,9-12-1 16,8-6-2-16,0 4-2 15,0 4 2-15,18 5 2 16,15 11 2-16,15 7 1 16,4 10 3-16,-3 7-1 15,5 11-3-15,-11 8 1 16,-1 10-2-16,-5 0-1 16,-4 19-1-16,0 19 3 15,-8 12 5-15,-6 11-2 16,-11 3 1-16,-4-6 1 15,-4-6-1-15,0-8-4 16,0-7 2-16,-25-1 1 0,-4-5-3 16,-8-6 0-16,0-10-2 15,-5-10-15-15,5-5-23 16,0-13-94-16,4-16-98 16</inkml:trace>
  <inkml:trace contextRef="#ctx0" brushRef="#br0" timeOffset="30922.4878">11129 3289 113 0,'48'4'38'16,"-3"14"10"-16,9 2 4 15,2 4-9-15,2-1-6 16,2 1-7-16,-11-5-18 16,-1-2-8-16,-5-1-4 15,-1-7-6-15,-11-2-19 0,0-7-40 16,-11-4-216-16</inkml:trace>
  <inkml:trace contextRef="#ctx0" brushRef="#br0" timeOffset="31454.2408">11888 2958 234 0,'0'0'46'16,"2"0"-31"-16,39 0-11 0,15 0 32 15,23-14-2-15,16-6-10 16,4-9-9-16,-4 0-6 16,-10-4 0-16,-19 0-9 15,-12 3-4-15,-21 2-2 16,-14 2-14-16,-15-2 2 15,-4 1-7-15,-13-2-58 16,-30 2-3-16,-9 3 16 16,-2 1 25-16,9 1 39 15,8 4 6-15,4 8 39 16,14 5 0-16,13 4 24 16,4 1-12-16,2 0-30 0,0 17-9 15,0 22 10-15,18 12 3 16,7 9 3-16,4 12-3 15,2-1-6-15,0 7 4 16,-6 2-4-16,-2-6-8 16,-5-1-4-16,-3-7-7 15,-5-8 0-15,-4-10 1 16,-6-8-1-16,0-14 0 16,0-12-1-16,0-10-7 15,-4-4 3-15,-10-2 0 16,-11-25-45-16,2-12-14 15,9-15 31-15,14-5-5 16,0-3-70-16,0 3-24 0</inkml:trace>
  <inkml:trace contextRef="#ctx0" brushRef="#br0" timeOffset="31873.8018">12618 2547 188 0,'0'-10'59'16,"6"-6"-41"-16,33-5-8 0,7-4 25 16,24-1 14-1,8-1-12-15,3 5-15 0,-4 6-4 16,-22 7-9-16,-13 6-6 15,-9 3-3-15,-8 0 0 16,-7 10-4-16,-3 16 4 16,-15 3 0-16,0 8 0 15,0 3 0-15,-21-2-4 16,-6 2-2-16,-8-3-11 16,0-5 2-16,8-8-6 15,8-7 13-15,13-10 6 16,6-4 1-16,0-3-2 15,0 0-1-15,8-5-20 16,28-12 24-16,11-7 8 16,3 0-6-16,-3-1-2 0,-14 3 0 15,-10 3-4-15,-15 4-25 16,-8 2-79-16</inkml:trace>
  <inkml:trace contextRef="#ctx0" brushRef="#br0" timeOffset="32105.6387">12967 2579 175 0,'-10'31'11'0,"-3"11"11"15,7 11 27-15,0 9-2 16,4 7-7-16,2 5-1 16,0 8-12-16,0-2 0 0,0 0-12 15,12-5-11-15,9-7-2 16,2-10-2-16,-5-9 0 15,-1-12-6-15,-9-13-2 16,-4-12-7-16,-4-10-12 16,0-2-23-16,0-26-46 15,0-15-61-15</inkml:trace>
  <inkml:trace contextRef="#ctx0" brushRef="#br0" timeOffset="32272.8364">13041 2984 160 0,'19'-13'50'0,"12"-3"-7"16,10 0 7-16,7-1 0 0,0 2-15 16,1-2-13-1,-5 0-20-15,-7 2-2 0,-4-1-3 16,-6 0-5-16,-9-3-14 16,-5-1-39-16,-13 3-92 15</inkml:trace>
  <inkml:trace contextRef="#ctx0" brushRef="#br0" timeOffset="32667.4464">13345 2785 124 0,'-2'42'12'15,"2"6"9"-15,0 3 20 16,0 4 2-16,2 3-6 0,15 1-10 16,-3-3-5-1,3-5-1-15,-5-8-5 0,-1-8-4 16,-3-7-7-16,-4-10-2 15,-2-10-1-15,-2-5-2 16,0-3 0-16,0 0 0 16,0-9 0-16,0-18-14 15,0-13 13-15,0-8 0 16,4 0-1-16,11 3-1 16,12 2 1-16,4 9 2 15,0 9 1-15,6 4 0 16,-2 9 4-16,-8 5-3 15,2 6 2-15,-11 1-3 16,-5 0 2-16,-7 12 1 16,-2 8 6-16,-4 7-2 0,0 3 0 15,0-2-2-15,-6-2-1 16,-4-4-5-16,1-4 0 16,-3-3-1-16,6-8-9 15,-11-3-12-15,5-4-55 16,-5 0-191-16</inkml:trace>
  <inkml:trace contextRef="#ctx0" brushRef="#br0" timeOffset="33088.4397">14207 2362 133 0,'0'0'30'16,"-2"0"-11"-1,2 0 24-15,0 0 14 0,0 0-24 16,0 0-7-16,0 0-3 16,0 0-1-16,0 0-3 15,0 0-3-15,0 0-6 16,0 0 0-16,0 0-5 15,0 0-5-15,0 0-5 16,0 0-17-16,0 2-19 16,2 10-168-16</inkml:trace>
  <inkml:trace contextRef="#ctx0" brushRef="#br0" timeOffset="33327.9461">14307 2871 171 0,'6'33'20'0,"-4"2"20"16,2-1 21-16,-2-1-3 15,-2 4-17-15,0-2-20 16,0-3-8-16,4-1-8 16,2-10-3-16,1-3-2 15,-1-11-5-15,-6-4-2 16,0-3-11-16,2-6-13 15,-2-26-29-15,0-13-4 16,0-9-33-16,0-3-6 16</inkml:trace>
  <inkml:trace contextRef="#ctx0" brushRef="#br0" timeOffset="34003.8397">14346 2749 16 0,'10'-18'69'0,"-2"11"-11"16,-1 7-2-16,3 0-11 15,13 5 5-15,-5 22 1 16,7 9-12-16,0 5-15 15,-2 3-5-15,-5-2-8 16,1-3-2-16,-1-1-2 16,-5-6-3-16,-5-1-2 15,-4-5 3-15,-4-10-4 16,2-7 0-16,-2-6-1 16,0-3 1-16,0 0 1 0,0-16 1 15,0-18-3-15,-2-12-5 16,-8-12 4-16,10-6 2 15,0-3-2-15,0 0-2 16,21 4-1-16,5 10 2 16,12 9 1-16,7 6 1 15,-1 11 1-15,-3 6-1 16,-8 9 4-16,-4 8 0 16,-6 4-3-16,-5 0-1 15,3 20 2-15,-2 13 2 16,-7 11 0-16,-6 6 3 15,-6 6-2-15,0-2-1 16,4-5 2-16,9-4-4 0,5-7-1 16,5-9 0-16,4-2-1 15,2-3 0-15,2-3-1 16,6 5 0-16,4 0 1 16,3 2 1-16,-3 2 0 15,-4 1-1-15,-8-1 1 16,-6-6 0-16,-4 1-1 15,-13-5 0-15,-6 2 2 16,0-2 0-16,-4 0-2 16,-29-2 2-16,-13 0-2 15,-6-6-3-15,-7-5-2 16,-6-7 1-16,8 0 2 0,-8-7-4 16,12-12 1-16,9-3-2 15,24 0 2-15,3 1-4 16,17 0 4-16,0 2 1 15,0 2 1-15,23 1-1 16,10-1 0-16,10 0 2 16,5 1-3-16,6 1 1 15,-5 2-3-15,-1 4-11 16,-7 1-53-16,0 0-174 16</inkml:trace>
  <inkml:trace contextRef="#ctx0" brushRef="#br0" timeOffset="34273.959">16043 2327 443 0,'-6'0'13'0,"6"0"-4"15,0 0-9-15,0 0 1 16,0 6-1-16,0 10-19 16,12 7 2-16,5 5-80 0,-11 4-236 15</inkml:trace>
  <inkml:trace contextRef="#ctx0" brushRef="#br0" timeOffset="34492.3081">16140 2804 181 0,'2'44'20'16,"13"1"17"-16,-7 3 13 16,2 0 9-16,-4 4-4 15,3 2-12-15,1-3-18 16,-2-4-5-16,5-7-11 15,-3-7-8-15,-4-11-1 16,0-6 0-16,1-11-9 0,-1-5-5 16,6-2-11-1,7-30-23-15,10-18-3 0,0-14-104 16</inkml:trace>
  <inkml:trace contextRef="#ctx0" brushRef="#br0" timeOffset="34685.9471">16448 2596 50 0,'8'-1'277'16,"5"1"-274"-16,3-3 20 15,19 1 16-15,-4-3 1 16,15 1-9-16,8-1-14 0,-7-1-11 16,-5 1-4-16,-9-1-2 15,2-5-8-15,-6 1-7 16,-4-6-18-16,-7-3-36 15,-16-3-158-15</inkml:trace>
  <inkml:trace contextRef="#ctx0" brushRef="#br0" timeOffset="35435.8988">16766 2323 123 0,'0'0'59'16,"0"11"-49"-16,0 5 29 15,0 2 7-15,0 0-17 16,0 0-9-16,0 0-2 16,0-4-5-16,0-3-2 0,0-4-7 15,0-3 0-15,0-1-2 16,0-3-2-16,0 2 3 16,0-2-3-16,0 0 0 15,0 0 2-15,0 0 0 16,0 0-1-16,0 0 2 15,0 0-1-15,0 0 3 16,0 0 0-16,0 0 4 16,0 0 0-16,0 0-2 15,0 0-1-15,0 0-1 16,0 0-5-16,0 0 1 16,0 0-1-16,0 0 0 0,0 0 0 15,0 0 1-15,0 0-2 16,0 0 2-16,0 0-1 15,0 0 0-15,0 0 0 16,0 0-1-16,0 0 1 16,0 0-3-16,0 0 3 15,0 0-1-15,0 0-1 16,0 0-1-16,7 0 1 16,-1 0 2-16,0 0-2 15,-2 0-4-15,-2 0 3 16,-2 0-6-16,0 0 5 15,4 0 3-15,-4 1 1 16,7 5 0-16,-1-1 3 0,4 6 1 16,-2 5 4-16,5 4 0 15,-1 2-2-15,5 2 2 16,-5-1-3-16,7 3-2 16,-3 0 4-16,-3 0-2 15,-1 7-1-15,-4-1 1 16,-4 5 3-16,5 4-5 15,-5-2-3-15,4 0 5 16,2-4-5-16,3-2 0 16,-3 1 1-16,-2-4-2 15,-1-2 1-15,-1 0 0 16,-2-8-1-16,-4-5 1 16,0-7-2-16,0-5 1 15,0-3-1-15,0 0-2 0,0-5-5 16,-6-15-21-16,-23-4-100 15,-8-8-73-15</inkml:trace>
  <inkml:trace contextRef="#ctx0" brushRef="#br0" timeOffset="36043.4967">16682 2833 184 0,'0'-11'36'15,"18"0"-29"-15,17-3 21 16,3 3 8-16,1 1-2 15,0 1-5-15,9 5-3 16,-5 0-4-16,-2 4 5 16,-10 0-13-16,-6 0-3 0,-8 14-2 15,-15 6-2-15,-2 9 2 16,-2 4-4-16,-35 5-5 16,-1-2 1-16,-13 1-1 15,1-1 0-15,3 1-2 16,5-5 2-16,5-2 0 15,6-4 0-15,2-4 0 16,2-3 1-16,2-4-1 16,3-8 1-16,11-1-1 15,5-2 0-15,6-4 0 16,0 0-2-16,0 0-6 16,10 0 0-16,26-10 8 0,7-9 3 15,7 0 1-15,-1-1-4 16,11-3 4-16,6-3 2 15,7 2-5-15,1 1 2 16,-8 1-1-16,-12 5-1 16,-19 6-2-16,-20 5 1 15,-11 5 0-15,-2 1-2 16,-2 0 1-16,-2 0-1 16,-23 16-6-16,-12 8 6 15,10 7 2-15,6 9 0 16,5 6 3-16,9 3-1 15,1 3 2-15,6 2 2 16,-2-3-3-16,2 2 5 0,0 2 3 16,-4-4-2-1,4-2 0-15,0-4-6 0,0-11-3 16,0-9-2-16,0-11-5 16,0-5-6-16,4-9-9 15,9-9-30-15,5-25-39 16,7-13-134-16</inkml:trace>
  <inkml:trace contextRef="#ctx0" brushRef="#br0" timeOffset="36284.8684">17300 3198 285 0,'4'0'37'0,"-2"0"-28"0,8 5 29 16,9 16 9-1,6 10-9-15,6 6-3 0,-7 4-14 16,-7 3 0-16,-7 1-2 15,-3-1-4-15,-7 0-5 16,0-1-7-16,0-6-2 16,-7-6-1-16,-20-6-2 15,7-8-6-15,-3-12-7 16,2-5-22-16,-1-1-21 16,-3-23-32-16,6-7-18 15,-6-6-10-15,3-6-25 16</inkml:trace>
  <inkml:trace contextRef="#ctx0" brushRef="#br0" timeOffset="36487.2755">17165 3387 36 0,'-10'-19'96'0,"8"7"-63"16,2 9 20-16,0 3-6 0,0 0-6 15,0 0-13-15,0 9 1 16,19 10-1-16,-1 3-8 16,-1 3-2-16,-3 0-7 15,3-4-1-15,-5 0-1 16,5-6-3-16,-5-2-3 15,-10-8-2-15,8-1-1 16,-3-2-6-16,1-2-2 16,8 0-8-16,5-17-5 15,12-10-42-15,6-8-141 16</inkml:trace>
  <inkml:trace contextRef="#ctx0" brushRef="#br0" timeOffset="38483.3721">18222 2425 280 0,'-9'-3'84'0,"9"3"-68"0,0 0 20 16,0 0 11-16,-4 0-18 15,4 0-14-15,0 0-5 16,0 0 4-16,0 0-2 15,0 0-5-15,0 0-7 16,0 0-2-16,0 1-15 16,4 6-2-16,15-1-44 15,-13 0-155-15</inkml:trace>
  <inkml:trace contextRef="#ctx0" brushRef="#br0" timeOffset="38736.5022">18269 2775 256 0,'0'36'33'0,"0"3"-23"0,0 1 17 15,0-4 26-15,0 8 0 16,11 0-16-16,3 2-8 16,5 3-7-16,3 0-1 15,3-4-9-15,4-3-3 16,-4-5-3-16,-4-8-6 15,1-7-2-15,-9-7-2 16,-1-7-7-16,-8-5-4 16,-2-3-7-16,-2 0-15 15,4-20-46-15,-1-17-145 16</inkml:trace>
  <inkml:trace contextRef="#ctx0" brushRef="#br0" timeOffset="39035.6867">18596 2382 105 0,'2'0'218'15,"-2"11"-216"-15,0 19 15 16,0 11 37-16,-13 11-20 16,-5 4-10-16,5-3-1 15,11-2-13-15,2-12-6 16,0-9 1-16,2-8-3 15,23-6-1-15,4-9-1 16,6-5-1-16,9-2 1 0,10-6 6 16,3-17 0-1,7-6-3-15,-2-2-1 0,1-4-1 16,-4 2-2-16,-9-1-3 16,-11 2-10-16,-12 2-18 15,-10 1-62-15,-17-1-160 16</inkml:trace>
  <inkml:trace contextRef="#ctx0" brushRef="#br0" timeOffset="39845.9985">19028 2313 14 0,'-8'30'284'0,"-3"11"-280"16,5 7 10-1,2 0 16-15,2 2 9 0,2 1-17 16,0 2-9-16,0 1-8 15,0 5-5-15,-13-1 0 16,-9 1-4-16,-5-2-13 16,-12-4-6-16,5-6-11 15,-1-7-23-15,4-6-18 16,9-13 38-16,7-11 37 16,5-7 7-16,8-3 17 15,2 0 10-15,0 0 10 16,0-6 0-16,2-13-14 15,33-9-18-15,8-5-4 0,7 0 0 16,8 2-5 0,-2 4-1-16,4 1 0 0,0 7 3 15,-15 5-1-15,-14 5-2 16,-14 7-1-16,-11 2-1 16,-6 0-5-16,0 6 5 15,0 16 6-15,-6 7 6 16,-23 8-3-16,-2 1-4 15,4 4 1-15,-6 1 0 16,2 1-4-16,4-2 3 16,-6-3 0-16,6-7-1 15,-2-5-1-15,4-5-2 16,9-10 0-16,7-5-1 16,5-7-2-16,4 0-7 0,0-9-5 15,0-17-12-15,17-7 12 16,18-4 3-16,-2 5-8 15,8 6 10-15,-6 8 6 16,-4 7 3-16,0 8 3 16,-2 3 6-16,-2 0 5 15,6 10-1-15,-6 5 5 16,4 2-6-16,4 2 2 16,3-2 4-16,-1 0 0 15,2-7-1-15,-6 0 0 16,-2-5 4-16,-2-1-5 15,0-4-6-15,2 0-2 16,0 0-1-16,10 0 0 0,7-2-1 16,1-8-1-16,1-2 0 15,-7-2 0-15,-7 2-3 16,-14-2 1-16,-7-5-2 16,-3-2-1-16,5-7-3 15,-1-3 0-15,-3-5-7 16,5 1-4-16,-3 0 3 15,-3 6-5-15,-1 0 0 16,-9 3-5-16,-2 3-15 16,0-3-53-16,0 2-291 15</inkml:trace>
  <inkml:trace contextRef="#ctx0" brushRef="#br0" timeOffset="41100.4252">8411 5659 14 0,'-27'11'377'0,"15"-2"-358"16,-1-7-18-16,13-2-1 15,0 0 1-15,73 0 4 16,24 0-1-16,29 0-2 16,6 0 1-16,-8 0-3 15,-26 7 1-15,-32 5 1 0,-29 4-2 16,-31 8 0-16,-6 9 0 16,-31 10 1-16,-35 7 3 15,-6-4-4-15,3-8 3 16,22-6-2-16,16-4 1 15,18-8-2-15,13-5-4 16,0-4-1-16,17-1 1 16,28-5-2-16,19-2 5 15,5 0 1-15,7 3 0 16,-18 0 1-16,-6 5 1 16,-19 0 2-16,-15 3 0 15,-9 2 2-15,-9 4 4 16,0 4-1-16,-35 0-5 0,-3-1 2 15,-9-4-5-15,3-5-1 16,-3-6-8-16,-3-5-8 16,3-3-46-16,3-15-244 15</inkml:trace>
  <inkml:trace contextRef="#ctx0" brushRef="#br0" timeOffset="41641.3807">8729 5476 258 0,'-33'0'36'16,"-12"6"-26"-16,6 7 21 0,-9 9 14 16,-2 9-6-16,-14 14-12 15,4 10-9-15,5 7-6 16,7 4 0-16,11 2-1 15,22 5-9-15,3 4-2 16,12 4 0-16,0 0 0 16,21-5-1-16,22-6-3 15,15-12 1-15,14-7 2 16,13-7-3-16,12-9 0 16,13-13 4-16,8-5 0 15,4-13 0-15,4-4-3 16,0-11 3-16,0-18 0 0,4-15 0 15,13-15 9-15,-9-6-4 16,-4-11 4-16,-24 1-3 16,-32-2-1-16,-37 3 2 15,-37 0-5-15,-2-4-2 16,-64 1 2-16,-37 3 0 16,-19 7 0-16,-23 12-2 15,-6 12 5-15,13 12-3 16,14 10 2-16,10 9 3 15,7 5 2-15,7 4-5 16,9 3 0-16,13 0-4 16,16 0-1-16,4 0-2 15,14 0-3-15,9 5-8 0,2 7-9 16,4 5-19-16,7 3-41 16,-3 0-208-16</inkml:trace>
  <inkml:trace contextRef="#ctx0" brushRef="#br0" timeOffset="43666.195">11138 5384 191 0,'10'6'81'0,"-8"-3"-72"16,-2-1 20-16,4-2 21 16,-2 0-14-16,-2 0-22 15,15 0-4-15,-3 0-1 16,9 0 0-16,20-6 11 15,15-10-4-15,10-5-4 16,6-5-3-16,3 1-6 16,1-5 2-16,-1 4-5 15,-5 2-2-15,-8 4-3 16,-12 2-6-16,-13 4 2 16,-10 5-8-16,-21 1-15 15,-6 5-35-15,0-1-40 0,-23 1-140 16</inkml:trace>
  <inkml:trace contextRef="#ctx0" brushRef="#br0" timeOffset="43979.171">11561 4895 137 0,'0'-5'72'0,"-2"5"-48"15,2 0-1-15,0 14 1 16,0 19-1-16,13 21 6 15,12 7-9-15,10 7-4 16,2 4-3-16,6 5 2 16,5 6 0-16,6 8 0 15,-11 8-2-15,-6 0-8 0,-8-4 0 16,-4-6-4 0,-11-19 3-16,3-9-4 0,-5-14 0 15,-1-13 0-15,-5-10 0 16,-6-13-1-16,0-8-3 15,0-3-7-15,0-8-8 16,0-26-16-16,0-20-1 16,-27-13-34-16,-12-7-26 15,-15-5-86-15</inkml:trace>
  <inkml:trace contextRef="#ctx0" brushRef="#br0" timeOffset="44159.2977">11665 5476 130 0,'-19'0'92'0,"11"10"-53"16,-13 19-17-16,7 17 7 15,3 12-4 1,3 4-1-16,4 1-9 0,-2-3-3 16,6-13-4-16,0-10-1 15,0-14-7-15,0-11-2 16,0-8-11-16,18-4-7 16,11-16-6-16,6-22 6 15,5-13-46-15,-1-9-89 16</inkml:trace>
  <inkml:trace contextRef="#ctx0" brushRef="#br0" timeOffset="44347.8057">11975 5431 108 0,'27'0'57'15,"4"12"-13"1,8 15 7-16,6 6-14 0,-7 1-8 16,3-3-6-16,-8-1-9 15,2-6-7-15,0-4-5 16,-2-3 1-16,-4-9-3 15,-4-1-7-15,-8-5-2 16,-5-2-9-16,-6 0-10 16,1-23-18-16,-7-5-93 15</inkml:trace>
  <inkml:trace contextRef="#ctx0" brushRef="#br0" timeOffset="44893.9803">12392 5404 204 0,'0'28'11'0,"0"10"12"0,11 2 10 16,3 2-2-16,9 0-6 15,0-2-10-15,-5-5-7 16,-3-1-1-16,-5-4 0 16,-4-4-3-16,-6-9-4 15,2-9 0-15,-2-5 0 16,0-3-11-16,0-10-5 15,0-18-6-15,0-14 5 16,0-8 13-16,-12-9-4 16,-3 3-2-16,3 0 5 15,6 1 5-15,0 4 1 0,6 7-1 16,0 12 0-16,20 3 2 16,11 7 12-16,9 3 0 15,-3 9 2-15,2 7-1 16,2 3 1-16,3 4-8 15,3 23 0-15,1 10 6 16,-5 9-5-16,-5 5 1 16,1 3 4-16,-18 1-7 15,3 4 1-15,-5 3-1 16,8 1-4-16,-7 0 5 16,9-5-1-16,7-9-1 15,-3-8-1-15,4-6-2 0,2-11 1 16,-6-9-2-16,-2-7-2 15,4-2 0-15,-4-6 2 16,0 0 0-16,2 0 4 16,-6-6-2-16,-4-12-2 15,-6-2-2-15,-5-5-1 16,-6-4-6-16,-4-4-22 16,-2-4-45-16,0-7-138 15</inkml:trace>
  <inkml:trace contextRef="#ctx0" brushRef="#br0" timeOffset="45471.497">13761 5180 151 0,'0'0'106'0,"0"0"-85"16,0 0 16-16,6 0 3 15,6 3-17-15,15 12-2 16,19 7 0-16,-3 3-4 16,7 1 0-16,-3 2-8 0,1-1-5 15,-11-2-2 1,-6-3-1-16,-6-5-1 0,-6-6-2 15,-7-4-2-15,-2-6-5 16,-10-1-6-16,0 0-5 16,0-21-19-16,0-13-57 15,0-10-8-15,-18-6 19 16,-7 1 14-16,-8 1 71 16,8 3 14-16,6 6 66 15,11 10-24-15,4 5-3 16,4 9-23-16,0 3 0 15,0 5 1-15,10 2-13 16,17 3-2-16,8 2 6 16,7 0-10-16,-3 6 0 15,6 13 0-15,-5 4-6 0,-7 5-1 16,-15 1 3-16,-9 4-7 16,-9 2 6-16,0 3-1 15,-7-1-3-15,-19-1-1 16,-10-6-2-16,12-11 3 15,7-8-3-15,11-7-9 16,4-4-7-16,2 0-17 16,0-23-64-16,0-16-55 15</inkml:trace>
  <inkml:trace contextRef="#ctx0" brushRef="#br0" timeOffset="45668.5711">14474 4890 151 0,'21'0'58'0,"6"5"-7"0,8 15 5 16,6 8-13-16,-4 6-1 16,-4 4-17-16,-4 4-15 15,-12-2-1-15,-5-1-8 16,-6-6-1-16,-4-4-2 16,-2-11-12-16,0-9-5 15,0-7-19-15,0-2-51 16,0-19-95-16</inkml:trace>
  <inkml:trace contextRef="#ctx0" brushRef="#br0" timeOffset="45939.1119">14741 4860 41 0,'12'-41'59'0,"5"13"-32"16,7 8 6-16,-1 9 25 0,-2 9-4 16,6 2 0-16,-3 0-8 15,3 16-15-15,-4 7-5 16,-6 9-15-16,-15 6-2 15,-2 4-3-15,-2 4-4 16,-44 2-2-16,9-8 0 16,6-6-1-16,14-12-1 15,17-7 0-15,0-9-7 16,5-1 2-16,23-5-2 16,3 0 0-16,3 0 2 0,1-9-2 15,-4 1-1 1,-9 6-22-16,-7 2-31 0,-5 0-38 15,-10 12-94-15</inkml:trace>
  <inkml:trace contextRef="#ctx0" brushRef="#br0" timeOffset="46162.1526">14292 5689 83 0,'-31'29'122'16,"19"-14"-109"-16,12-8 3 15,0-7 10-15,0 0 3 16,35-15 28-16,19-14-15 16,12-7-25-16,10-4-1 15,9 3-2-15,0 2-1 0,-9 4-13 16,-14 2 0 0,-18 3-3-16,-11 1-13 0,-21 1-17 15,-12 1-64-15,0 2-193 16</inkml:trace>
  <inkml:trace contextRef="#ctx0" brushRef="#br0" timeOffset="46380.5778">14495 5335 133 0,'-11'31'38'16,"11"5"-5"-16,0 5 16 15,0 7 6-15,0 2-13 0,0 3-3 16,11 10-1-1,-11-2-20-15,0-2-4 0,0 4-8 16,-21-8-5-16,-4-3-2 16,-2-9 1-16,2-14-3 15,5-12-7-15,14-12-8 16,4-5-17-16,2-18-120 16</inkml:trace>
  <inkml:trace contextRef="#ctx0" brushRef="#br0" timeOffset="46522.1093">14741 5781 134 0,'47'3'51'16,"-3"11"7"-16,1-2-9 0,-8 4-8 15,-4-4-25 1,0-3-16-16,-2-7-4 0,-4-2-17 16,2-5-22-16,-4-19-68 15</inkml:trace>
  <inkml:trace contextRef="#ctx0" brushRef="#br0" timeOffset="46694.4431">15220 5313 316 0,'0'0'75'16,"-2"0"-70"-16,-4 2 16 15,-4 15 6-15,1 8-23 16,-3 7-4-16,-5 0-1 0,-9 9-14 15,-14 3-14-15,-11 4-61 16</inkml:trace>
  <inkml:trace contextRef="#ctx0" brushRef="#br0" timeOffset="46920.0742">14230 6072 163 0,'-8'33'28'0,"8"3"12"15,0 1 19-15,0-1 1 16,18 1-13-16,7 0-17 16,-4 0-12-16,6-6-10 15,-9-8-5-15,1-1-3 0,0-11-1 16,-5-6-4-16,7-5-9 16,-1-5-15-16,9-23-1 15,-2-10-12-15,6-10-56 16,-6-3-66-16</inkml:trace>
  <inkml:trace contextRef="#ctx0" brushRef="#br0" timeOffset="47100.9768">14759 6075 100 0,'17'0'59'15,"-1"0"22"-15,-3 18-15 16,1 0-17-16,-8 3-5 16,1-5-14-16,-1-3-10 15,0-5-6-15,-2-3-10 0,6-5-4 16,-3 0-3-16,1 0-8 15,21-18-1-15,8-11 8 16,11-10-34-16,-3-4-72 16,3 8-43-16,-7 6 28 15</inkml:trace>
  <inkml:trace contextRef="#ctx0" brushRef="#br0" timeOffset="47331.9608">15220 5950 12 0,'23'0'87'16,"2"9"-8"-16,0 10-4 15,3 4-22-15,-5 2-20 16,-4-1 0-16,-5 0-4 15,-1-9-4-15,-3-1-11 16,-2-7-5-16,1-6-6 16,-7-1-3-16,2 0 0 0,-4 0-4 15,2-6-4 1,2-14-3-16,2-9 9 0,7-1-9 16,-1 2-6-16,0 2-17 15,7 3 3-15,-2 5 6 16,-5 4 1-16,7 2 21 15,-1-2 2-15,3-1 1 16,8-4-27-16,2-6-74 16</inkml:trace>
  <inkml:trace contextRef="#ctx0" brushRef="#br0" timeOffset="47564.1426">15935 4921 270 0,'0'0'22'15,"0"0"3"-15,0 0 37 16,5 11-18-16,3 8-26 16,13 4-3-16,-3-1-11 15,9-4-4-15,8-4-2 16,9-9-9-16,5-5-6 15,11-9-16-15,0-20-82 16</inkml:trace>
  <inkml:trace contextRef="#ctx0" brushRef="#br0" timeOffset="47738.333">16620 4720 271 0,'0'0'57'15,"0"5"-48"-15,0 15 38 16,0 4 3-16,-2 1-21 15,-15 0-12-15,-2 1-6 16,-9-1-10-16,-4 1-1 16,-9-3-4-16,-4 5-16 15,-9-2-30-15,-10 4-146 16</inkml:trace>
  <inkml:trace contextRef="#ctx0" brushRef="#br0" timeOffset="48382.998">15892 5420 88 0,'0'31'29'16,"0"-3"-5"-16,0 1 17 16,19-4 11-16,5-1 1 15,1-2-16-15,-2-3-21 16,-4-4-8-16,-3-5-6 16,-8-3-2-16,3-7-4 15,1 0-17-15,1-7-24 16,3-18 26-16,5-9-9 15,1-7-40-15,7-1 11 16,-4 1 20-16,6 3 37 16,11 5 10-16,3 0 18 15,13 7 9-15,0 1 9 0,12 3 9 16,-2 4-10-16,-2 3 3 16,-12 8-13-16,-23 5-19 15,-14 2-15-15,-15 3 1 16,-2 20 1-16,-6 11 2 15,-32 3 0-15,-5 0-4 16,4-2-1-16,12-5 0 16,10-7 0-16,15-1-5 15,2-1 1-15,0-3 1 16,13 4 1-16,14 0 2 16,6 2 2-16,0 5 3 15,4 4 5-15,4 2 2 16,3 1 0-16,3 3 1 0,-5-1-8 15,-5 0 1-15,-2-1 2 16,-14 1-6-16,-5-5 5 16,-16-1-5-16,0 1-2 15,0-7 0-15,-10-6-4 16,-15-5 4-16,-2-10-1 16,-6-3-3-16,-4-2 1 15,6-7-3-15,-6-14 1 16,8-8-1-16,4 3 2 15,12-2-1-15,9 3 5 16,4 1 0-16,0 0 3 16,27 1 0-16,10-2-3 15,11-4 0-15,10-5-5 0,8-3-2 16,10-3-22-16,5-1-89 16</inkml:trace>
  <inkml:trace contextRef="#ctx0" brushRef="#br0" timeOffset="48921.9837">17610 4868 396 0,'0'-10'3'0,"12"1"3"15,23 0 18-15,7 2 1 16,1 4-4-16,11 2-4 16,2 1-10-16,2 0-3 15,-9 0 0-15,-8 0-1 16,-1 2-3-16,-9 7 2 15,2 2-1-15,0 3 0 16,-2 1 1-16,8 4-1 16,-2 1 0-16,-1 4-1 15,-3 3 3-15,-2 4-1 16,-5 3 1-16,-5 1 2 0,2 4 0 16,-2 12 1-16,5 0 1 15,5 7-3-15,3 3 2 16,1 0-1-16,-4-1-2 15,-2-1 2-15,-11-4-1 16,-5-1 3-16,-7-3-1 16,-6 2-1-16,0-13-2 15,0-5-1-15,0-11-1 16,-2-8-1-16,-15-3 0 16,-1-4-3-16,-7-3-6 15,-4-5-13-15,-8-1-19 16,-1-5-34-16,-3-19-144 0</inkml:trace>
  <inkml:trace contextRef="#ctx0" brushRef="#br0" timeOffset="49111.0663">17765 5402 258 0,'0'-6'9'0,"12"0"-5"15,13 0 31-15,4-1 6 16,4 3-12-16,6 0-20 16,-6 4-9-16,-4 0-13 15,-10 0-42-15,-17 15-219 0</inkml:trace>
  <inkml:trace contextRef="#ctx0" brushRef="#br0" timeOffset="49281.7647">17862 5644 337 0,'-4'0'1'16,"4"0"7"-16,0 0 31 15,0 0-8-15,10 0-24 16,32-6 2-16,13-10-9 16,11-3-5-16,3-1-17 15,-1 0-20-15,2-1-130 0</inkml:trace>
  <inkml:trace contextRef="#ctx0" brushRef="#br0" timeOffset="49829.8693">19908 4250 201 0,'0'-1'103'0,"0"1"-79"16,0 0 20-16,0 0 10 0,0 0-17 15,0 0-14 1,0 0-6-16,0 0-3 0,0 7 3 15,0 12-1-15,0 8 5 16,0 16-4-16,0 11-1 16,-2 13 1-16,-14 17 1 15,-5 13-1-15,-12 18-1 16,-10 13-1-16,-1 14 0 16,-12 9-7-16,-3 2-6 15,-8 5-2-15,-5 4-3 16,0-8-9-16,-3 7-16 15,5-21-22-15,18-12-29 16,11-20-32-16,16-24-287 16</inkml:trace>
  <inkml:trace contextRef="#ctx0" brushRef="#br0" timeOffset="52346.1313">20894 4962 126 0,'-16'1'89'16,"1"-1"-55"-16,5 0 8 15,6 0 14-15,4 0-7 0,0 0-16 16,0 0-16-16,0 0-6 16,0 2-6-16,8-2-2 15,23 0 2-15,21 0 8 16,14 0-4-16,6-6 0 16,5-10-5-16,-9-1 2 15,-2 0-5-15,-12-2-1 16,-15 2 0-16,-6-1-2 15,-14 1-1-15,-11-2-12 16,-8 2-9-16,0-1-41 16,0-1-69-16,-12 3-123 15</inkml:trace>
  <inkml:trace contextRef="#ctx0" brushRef="#br0" timeOffset="52795.9654">21229 4496 256 0,'-10'-11'56'0,"4"11"-28"15,4 0 16-15,2 0-2 16,0 0-18-16,0 7-15 16,0 24-6-16,8 23 10 15,25 19 4-15,4 19-5 16,5 6-3-16,-5 6 1 16,0 6 2-16,-2-3-3 15,-8-2-1-15,-4-11-5 16,-5-6 1-16,-7-8 1 15,-3-7-4-15,-8-7 1 16,0-10-2-16,0-17 0 0,0-17 0 16,0-12-5-16,0-8-1 15,0-2 0-15,-12-11-4 16,-24-19-27-16,-13-11 13 16,-7-13 7-16,0-6-4 15,-2-1-4-15,9 6-3 16,7 10 23-16,18 8 5 15,11 9 4-15,7 6 2 16,6 6 1-16,0 6 2 16,0-1-1-16,35 3-4 15,11-6 5-15,11-1-3 16,5 2-5-16,5-3 1 16,-5 0-2-16,4-3 1 0,-6-5-1 15,-11-3-4-15,-1-5-12 16,-17-3-51-16</inkml:trace>
  <inkml:trace contextRef="#ctx0" brushRef="#br0" timeOffset="53553.9701">21732 4805 344 0,'0'0'2'0,"0"0"6"15,8 0 8-15,21 0 11 0,20-14 5 16,9-3-6-16,4-2-11 16,0 0 1-16,2 1-11 15,-6-2-4-15,2-5-1 16,-12 3-2-16,-13 0-10 16,-16 3-8-16,-13-1-17 15,-6-2-31-15,0-3-60 16,-17-1 31-16,-8-1 19 15,-4 5 78-15,5 7 6 16,9 6 57-16,3 5-1 16,6 4 13-16,-1 0-9 15,3 1-20-15,-6 30-14 16,-5 14-13-16,-3 16-1 0,-1 4-5 16,13 1 3-1,6 0-1-15,0 2-1 0,0-2-1 16,8-5 0-16,11-1-1 15,6-6-4-15,8 1 1 16,4-2-5-16,11-2 3 16,3-3-3-16,7-4-4 15,0-5 0-15,6-2 0 16,-2-5 0-16,-2-2 0 16,-12-5 0-16,-11 1 0 15,-8 0 1-15,-17-4 1 16,-12 6 1-16,0-1-1 0,-18 6 3 15,-34 1-3 1,-21-1-2-16,-7-6 0 0,-5-7-2 16,-6-7-2-16,0-12 2 15,4-1-5-15,5-11-2 16,16-22-17-16,16-6-13 16,19-6-8-16,19 4 0 15,12 5 13-15,0 8-1 16,14 6 34-16,15 8 1 15,2 8 4-15,4 3 3 16,9 3 18-16,15 0 0 16,16 11-3-16,3 9 2 15,11 0 0-15,-4 2-5 16,0-4-1-16,-7 0-8 16,-14-3-6-16,-4-5-4 0,-12-6-1 15,-13-4-9-15,-8 0-10 16,-4-7-21-16,-7-18-134 15</inkml:trace>
  <inkml:trace contextRef="#ctx0" brushRef="#br0" timeOffset="53808.0812">22951 5017 399 0,'9'0'20'15,"11"0"-4"-15,11 0-16 0,13 0 21 16,18 1 2-16,14-1 3 16,17 0 5-16,2 0-6 15,2-8-11-15,-4-10-2 16,-4 0-5-16,-14-1-5 16,-20 1-2-16,-13 2-2 15,-19-1-8-15,-15-5-7 16,-8-2-12-16,0-3-44 15,-33-7-79-15</inkml:trace>
  <inkml:trace contextRef="#ctx0" brushRef="#br0" timeOffset="54108.746">23369 4440 269 0,'0'20'5'0,"8"12"11"16,21 10 25-16,-2 14 17 15,12 12-3-15,5 10-15 16,5 13-6-16,7 8-4 16,-2 12-3-16,-3 2-1 15,-7 3-10-15,-11 0-1 16,-10 0-5-16,-5-5-6 16,-5-10-2-16,-1-11-2 15,0-21 0-15,-1-13-2 16,-1-21-2-16,-8-13 1 0,-2-10-6 15,0-12-3 1,0 0 1-16,-31-6-19 0,-16-22-58 16,-7-15 6-16,2-17-33 15,-2-20-121-15</inkml:trace>
  <inkml:trace contextRef="#ctx0" brushRef="#br0" timeOffset="54258.0175">23499 5380 327 0,'-2'0'36'15,"-2"9"-34"-15,-9 13 29 16,-5 10 2-16,-7 4-13 16,0-5-3-16,0 1-9 0,3-10-8 15,7-5-1 1,5-12-12-16,6-5-10 16,4-18-61-16</inkml:trace>
  <inkml:trace contextRef="#ctx0" brushRef="#br0" timeOffset="54416.7187">23772 5227 243 0,'31'20'49'15,"8"4"-3"-15,-6-4-14 16,0-1 5-16,-6-3-14 16,-2-6-19-16,-6-4-4 15,-9-4-18-15,0-2-17 16,-1-8-71-16</inkml:trace>
  <inkml:trace contextRef="#ctx0" brushRef="#br0" timeOffset="54639.9987">24111 5087 234 0,'16'0'65'0,"9"0"-63"15,6 0 23-15,13 0 13 16,7 0 17-16,7-4-15 15,12-7-14-15,3-4-9 16,1-2-6-16,1-2-6 16,-5 2-2-16,-4 2-3 15,-10-1 0-15,-15 5-8 16,-14 2-8-16,-17 4-2 16,-3 1-16-16,-7 4-74 0</inkml:trace>
  <inkml:trace contextRef="#ctx0" brushRef="#br0" timeOffset="55174.1879">23656 4419 268 0,'0'0'48'15,"0"0"-36"-15,0 0 14 16,0 7 3-16,4 11 4 16,11 4-3-16,7 1-9 15,1-1-4-15,2 0-5 16,0-5-4-16,-5-1-3 16,3-3-5-16,-6-5-4 15,-9-3-4-15,-2-3-9 16,-2 1-15-16,-4-3-62 15</inkml:trace>
  <inkml:trace contextRef="#ctx0" brushRef="#br0" timeOffset="56642.5168">25262 4738 128 0,'-10'-11'77'0,"-2"4"-67"15,9 5 2-15,3 2 35 16,-4 0 5-16,4 0-18 15,0 0-15-15,0 0-5 16,0 0 4-16,0 0-4 16,0 0 1-16,0 0-3 15,0 0-7-15,0 0 5 16,0 0-7-16,0 0 0 16,0 0-2-16,0 0-1 0,0 0 2 15,0 0-2-15,0 0 1 16,0 0 0-16,0 0 0 15,0 0-1-15,0 0 2 16,0 0-2-16,0 0 0 16,0 0-1-16,0 0-2 15,0 0-6-15,0 0-3 16,0 0-6-16,0 0 6 16,11 0-62-16,-11 0-198 15</inkml:trace>
  <inkml:trace contextRef="#ctx0" brushRef="#br0" timeOffset="57835.9205">24340 4553 156 0,'0'0'77'0,"0"0"-57"16,0 0 12-16,0 0 17 15,0 0-10-15,0 0-18 0,0 0-6 16,0 0 2-16,0 0-3 16,0 0 2-16,0 0-4 15,0-1-4-15,0 1 0 16,0 0-5-16,0 0-2 15,0 0 3-15,0 0-4 16,0 0 1-16,0 0 2 16,0 0-2-16,0 0 2 15,0 0-1-15,0 0-2 16,0 0 0-16,0 0 0 16,0 0 0-16,0 0-1 15,0 0-1-15,0 0 0 16,0 0 1-16,0 0-6 0,0 0-5 15,0 0-9 1,0 0-22-16,0 0-24 0,7 0-213 16</inkml:trace>
  <inkml:trace contextRef="#ctx0" brushRef="#br0" timeOffset="58547.6572">24481 4579 145 0,'4'0'78'16,"2"0"-76"-16,3 0 13 15,7 18 25-15,3 8 5 16,3 8-3-16,-1 7-12 16,4 6-15-16,0 5 4 15,8 8-3-15,0 7-3 0,2 7 3 16,2 5-2 0,5 4-3-16,-11 4-1 0,0 1-1 15,-7-2 1-15,-7-1-6 16,-5-8-1-16,-1-4 0 15,-9-9-3-15,-2-13 1 16,0-7-2-16,0-11 3 16,0-12-1-16,0-7-1 15,0-9 0-15,0-5-1 16,0 0 1-16,0 0-2 16,-2 0-1-16,-11-19-11 15,-14-3-17-15,-12-10-21 16,-13-2-18-16,3 0-77 0</inkml:trace>
  <inkml:trace contextRef="#ctx0" brushRef="#br0" timeOffset="58707.1455">24551 5504 185 0,'0'-6'72'0,"13"0"-68"15,20-7 7-15,14-2 1 16,9-6-5-16,10-2-7 15,7-4-7-15,-5 0-9 16,4-4-24-16,-6 0-44 16</inkml:trace>
  <inkml:trace contextRef="#ctx0" brushRef="#br0" timeOffset="59096.1407">25252 4426 223 0,'-12'12'55'0,"3"18"-53"16,3 14 19-16,2 14 15 16,4 11 0-16,0 8-4 15,0 3-7-15,23-3-9 16,-5-7-7-16,-3-7 1 16,7-10-5-16,-5-11-2 15,2-12-1-15,1-8-1 16,-1-11-2-16,4-3 0 15,8-6-7-15,10-2 0 16,9-5 6-16,3-19-14 16,-9-3-28-16,-19-7-163 15</inkml:trace>
  <inkml:trace contextRef="#ctx0" brushRef="#br0" timeOffset="59312.0958">25103 4826 367 0,'0'0'0'0,"39"-11"3"16,21-8 15-16,2-2 5 16,9 2 2-16,7-3-12 15,1 2-10-15,-1 5-3 16,-16 3-4-16,-14 6-10 0,-23 6-18 15,-19 0-64 1</inkml:trace>
  <inkml:trace contextRef="#ctx0" brushRef="#br0" timeOffset="59522.8452">25421 5216 150 0,'-8'62'12'0,"2"9"-4"16,2 0 23-16,-2 6 24 15,-1 4-1-15,5 0-4 16,2-8-16-16,0-11-15 16,0-12-10-16,0-14-5 0,13-5-4 15,-7-14-5 1,-4-6-4-16,2-4-7 0,-4-7-9 16,0 0-12-16,0-25-196 15</inkml:trace>
  <inkml:trace contextRef="#ctx0" brushRef="#br0" timeOffset="59800.2109">25634 5299 181 0,'7'-2'28'0,"-3"2"-9"16,2 0 18-16,0 0 1 15,7 0-2-15,3 10 0 16,9 9 2-16,0 12-16 15,6 5-9-15,0 3 7 0,-2 5-5 16,2 4 2-16,-7 0 0 16,-1 2-6-16,-4-6-4 15,-7-7 0-15,-6-8-6 16,1-7-1-16,-7-5-5 16,0-4-4-16,-3-1-4 15,-30-4-13-15,-10-6-33 16,-5-2-75-16,3 0-100 15</inkml:trace>
  <inkml:trace contextRef="#ctx0" brushRef="#br0" timeOffset="59958.0125">25434 5567 280 0,'0'-17'10'0,"0"3"-6"16,4-2-4-16,17 6 3 15,8-2 2-15,8 2-4 16,8 4-1-16,-5 3-1 15,-3 3-9-15,-14 0-17 16,-11 9-61-16,-12 13-27 16</inkml:trace>
  <inkml:trace contextRef="#ctx0" brushRef="#br0" timeOffset="60091.9859">25519 5744 58 0,'0'8'123'0,"0"-5"-120"16,0 2 11-16,10-5 16 0,15 0-3 15,12 0-12 1,10-8-15-16,3-8-6 0,4-6-29 16,0-4-43-16</inkml:trace>
  <inkml:trace contextRef="#ctx0" brushRef="#br0" timeOffset="60392.9853">26244 4895 214 0,'15'0'104'0,"9"-2"-99"15,10-2 21-15,5-3 19 16,6-2-7-16,5-2-13 15,6-3-7-15,6-3-12 16,8 2-2-16,-8 0-4 16,-2 3 0-16,-13 5-4 15,-9-1 2-15,-14-1-4 16,-5 2-5-16,-13-2-14 16,-6 0-53-16,0-3-214 15</inkml:trace>
  <inkml:trace contextRef="#ctx0" brushRef="#br0" timeOffset="61772.531">26583 4400 165 0,'0'-18'43'0,"0"3"-34"15,0 6 18-15,0 4 34 16,0 5-9-16,0 0-13 15,0 0-10-15,0 0-6 0,0 8-9 16,0 22-8-16,0 19 7 16,8 15 5-16,9 11-9 15,-5 4 1-15,3 8 0 16,3 1 3-16,-1 1-3 16,-5-4-3-16,1-5 0 15,-3-4-3-15,-2-6 1 16,5-6-3-16,-1-6-2 15,7-9 1-15,-3-5-1 16,1-8-1-16,-5-7-1 16,-6-9-2-16,-3-8-2 0,-3-3-2 15,0-9-3 1,0 0-3-16,0 0-8 0,0-15-12 16,-7-10-72-16,-17-14-107 15</inkml:trace>
  <inkml:trace contextRef="#ctx0" brushRef="#br0" timeOffset="61982.43">26585 5006 172 0,'0'18'92'15,"-16"8"-80"-15,-11 8 17 16,-8 2 8-16,-9 2-1 15,3 0-13-15,6-4-19 0,8-8-4 16,4-7-1-16,11-8-6 16,6-9-11-16,6-2-28 15,0-2-86-15</inkml:trace>
  <inkml:trace contextRef="#ctx0" brushRef="#br0" timeOffset="62148.4113">26699 5084 162 0,'25'19'27'16,"-5"-2"-5"-16,7 1 8 15,-8-6-3-15,-1-2-12 0,1-6-11 16,-4 1-4-16,5-5-18 16,1-2-26-16,-2-18-82 15</inkml:trace>
  <inkml:trace contextRef="#ctx0" brushRef="#br0" timeOffset="62365.9968">27218 4541 284 0,'10'0'62'0,"13"5"-59"15,2 8 12-15,2-2 15 16,6 3-7-16,-7-1-10 0,3 0-13 16,-10 5-1-16,-15-1-18 15,-4 3-27-15,-10 6-245 16</inkml:trace>
  <inkml:trace contextRef="#ctx0" brushRef="#br0" timeOffset="62740.3723">27021 5023 220 0,'0'1'72'0,"0"-1"-42"15,7 0-30-15,17 0 41 16,18-7-4-16,18-14-7 0,14-2-16 16,15-6-14-16,-6 2 0 15,-5 1-4-15,-14 8-1 16,-18 3-3-16,-17 9-8 15,-17 5 7-15,-12 1-2 16,0 0-2-16,0 1 13 16,0 18 0-16,0 9 10 15,0 10-2-15,0 2-1 16,0 4 3-16,0 2-1 16,6 3-4-16,11-1 3 15,1 6-2-15,5-1 2 16,-4-1 3-16,-5-4-4 15,3-4 4-15,-9-8-8 0,-2-5 0 16,-6-10-3-16,0-5 0 16,0-7-5-16,-18-5-8 15,-22-4-21-15,-11 0-156 16</inkml:trace>
  <inkml:trace contextRef="#ctx0" brushRef="#br0" timeOffset="62921.0098">27241 5282 265 0,'0'21'110'15,"0"1"-110"-15,-7 2 8 0,1-2 13 16,0-4 2-16,0-5-15 16,6-4-8-16,0-3-12 15,0-6-9-15,0 0-37 16,37-18-135-16</inkml:trace>
  <inkml:trace contextRef="#ctx0" brushRef="#br0" timeOffset="63100.7466">27978 5201 4 0,'44'13'252'0,"3"4"-221"15,-3-1-5-15,-3-3 6 16,-10-2 7-16,-6-1-5 15,-6-3-21-15,-1-2-13 16,-7-5 0-16,-3 3-9 0,-8-3-14 16,4 0-28-16,-4 0-198 15</inkml:trace>
  <inkml:trace contextRef="#ctx0" brushRef="#br0" timeOffset="63849.87">21405 6327 318 0,'-4'-15'30'15,"4"1"-29"-15,0 10 3 16,0 4 29-16,47 0 0 0,1 8-8 15,2 0-16 1,-3 4-4-16,-3-2-5 0,-9 0-6 16,-13 2-14-16,-22 1-85 15</inkml:trace>
  <inkml:trace contextRef="#ctx0" brushRef="#br0" timeOffset="64052.4089">21417 6729 215 0,'11'35'30'0,"3"1"-18"15,-3-2 3-15,-5-4 12 16,-4-1-4-16,-2-4-11 0,4-4-9 16,-2-9-3-16,-2-7-5 15,4-5-8-15,-2 0-19 16,9-8-56-16,-5-22 2 15</inkml:trace>
  <inkml:trace contextRef="#ctx0" brushRef="#br0" timeOffset="64315.8553">21659 6475 160 0,'19'-7'104'15,"-3"7"-97"-15,9 0 21 16,0 0 11-16,6 0-7 15,6 14-5-15,5 12-3 0,1 5-7 16,0 8-3-16,-3 1 3 16,-9 3-3-16,-11 1-7 15,-7-3-4-15,-3 3 5 16,-4-3-8-16,-6-5 1 16,4-6-1-16,-4-5-5 15,0-7-2-15,0-3-3 16,-14-9-10-16,-17-5-18 15,-8-1-64-15,-7 0-126 16</inkml:trace>
  <inkml:trace contextRef="#ctx0" brushRef="#br0" timeOffset="64600.4026">21643 6701 120 0,'0'-6'90'15,"10"1"-86"-15,21-3-4 16,0 2 13-16,0 1 3 15,4-1-2-15,-6 2-1 16,-4 4-9-16,-11 0-4 16,-1 0-3-16,-9 20 3 15,-4 1 3-15,0 12 0 16,-10 0-2-16,-15 4 5 16,0 0 0-16,6-6 10 15,3-7-2-15,10-7-4 16,4-7 0-16,2-5-5 15,0-4-5-15,0-1 0 16,0 0-4-16,24 0-3 0,18-19 4 16,7-11-22-16,7-7-63 15</inkml:trace>
  <inkml:trace contextRef="#ctx0" brushRef="#br0" timeOffset="64922.104">22618 6291 189 0,'13'-7'78'0,"-13"7"-63"16,0 0 9-16,0 0 22 16,-19 10-2-16,-24 23-21 0,-15 9-22 15,6 7-1 1,11-1 6-16,22-2-5 0,19-6 1 16,0-4-4-16,9-6 1 15,30-5 0-15,10-3 1 16,7-4 0-16,8 1 1 15,-2 3 2-15,-2-1-2 16,-8 2 3-16,-7 3 0 16,-7 4 4-16,-16 1-6 15,-13 4 0-15,-9 5 5 16,-2 0-1-16,-44-3-4 16,-10-1-1-16,-12-6-1 15,-4-6-8-15,-5-7-16 16,3-7-55-16,-1-10-199 15</inkml:trace>
  <inkml:trace contextRef="#ctx0" brushRef="#br0" timeOffset="65080.3246">22370 6833 105 0,'44'11'46'0,"7"0"-22"16,3-2-4-16,-8-2-13 15,1-3-7-15,-3-4-12 16,-1 0-16-16,3-11-47 16</inkml:trace>
  <inkml:trace contextRef="#ctx0" brushRef="#br0" timeOffset="65350.892">23584 6320 224 0,'12'0'34'15,"-1"0"17"-15,-3 0-3 16,6 4-5-16,1 3-8 16,7 0-12-16,-3 4-12 15,0 0-6-15,-3 2 0 16,3-3-5-16,-5-3 0 15,-1 0-2-15,-3-3-2 16,-8 1-5-16,2-3-5 0,-4 2-13 16,0 1-43-16,-18 5-165 15</inkml:trace>
  <inkml:trace contextRef="#ctx0" brushRef="#br0" timeOffset="65679.9066">23363 6552 137 0,'0'3'14'16,"0"1"18"-16,0 0-4 15,2 4-6-15,10-5-12 16,-2 4-8-16,-3-3-2 16,-1 3-2-16,-4-4 2 15,-2 1 0-15,4 0-2 16,-2 3 2-16,4 0 0 16,0 0-3-16,-1 1-6 15,1-1-8-15,-4 0-6 16,-2-3-17-16,4 2-5 15,-4-3-59-15</inkml:trace>
  <inkml:trace contextRef="#ctx0" brushRef="#br0" timeOffset="65996.1099">23363 6552 175 0,'-13'25'30'0,"34"1"7"16,-3-1 11-16,1 3 6 16,4-1-11-16,0 0-22 15,-3-2-3-15,-1 2-13 16,-1-9 0-16,-5 0-4 15,1-7-1-15,-12-4-5 16,-2-3-1-16,0-2-3 16,0-2-6-16,0 0-3 15,-10-7-48-15,-9-14-64 16,7-8 9-16</inkml:trace>
  <inkml:trace contextRef="#ctx0" brushRef="#br0" timeOffset="66326.452">23447 6462 215 0,'0'-6'86'0,"0"5"-76"0,0-4 12 16,0 1 10-16,7-2-12 15,13-1-6-15,9-4-9 16,15-3-4-16,3-1-1 16,7 0 2-16,-2-3-1 15,-1 7-1-15,-5 4 0 16,-7 2 3-16,-6 5-1 15,-4 0 6-15,-6 0-2 16,-3 1-4-16,-3 15 1 16,-3 6 2-16,-1 3-4 0,-7 5 2 15,-6 1 1-15,4 4-2 16,-4 0 0-16,0-1 2 16,0-1 0-16,0-4-3 15,-4 2-1-15,-10-7 0 16,-5-2-1-16,0 0-7 15,-5-6-11-15,-5-1-48 16,0-8-115-16</inkml:trace>
  <inkml:trace contextRef="#ctx0" brushRef="#br0" timeOffset="66536.4921">23497 6682 77 0,'0'-6'221'0,"27"-2"-215"16,12-1 17-16,5-3 7 16,-1 1-11-16,4-3-1 15,7 2-5-15,-4-2-11 16,-9 6-2-16,-10 1-4 16,-18 7-5-16,-13 0-18 15,0 7-18-15,-13 15-45 16</inkml:trace>
  <inkml:trace contextRef="#ctx0" brushRef="#br0" timeOffset="66700.0044">23547 6831 104 0,'0'3'55'0,"0"0"-49"0,0-3 18 16,0 0 16-16,29 0-2 16,10-10-1-16,8-2-24 15,1-1-8-15,-5 1-5 16,1 2-3-16,-5 1-1 15,-12 6-8-15,-9 3-26 16,-18 0-61-16</inkml:trace>
  <inkml:trace contextRef="#ctx0" brushRef="#br0" timeOffset="66948.5808">23177 7073 181 0,'31'0'90'0,"26"-15"-69"0,12-4 12 16,3-6-8-16,7-5 2 15,5-3-7-15,3 0-9 16,4 0-8-16,-2 1 3 16,-8 3-3-16,-9 5-2 15,-18 7-1-15,-21 5 0 16,-13 5-5-16,-20 4-8 15,0 3-4-15,-20 0-68 16,-20 0-142-16</inkml:trace>
  <inkml:trace contextRef="#ctx0" brushRef="#br0" timeOffset="67951.7806">23784 6918 107 0,'-6'22'50'16,"6"6"-22"-16,0-3 5 15,0-1 20-15,0 2-20 16,6-5-5-16,7 1-11 15,3-2-3-15,-3-2-7 16,-1-1-5-16,-2-1 2 16,-8-2-4-16,-2-3-3 15,0-3-1-15,0 0-5 16,0-5-4-16,0-3 0 16,-6 0-18-16,-6 0-37 15,4-14-14-15,1-8 63 16,3-4 17-16,4-5 2 15,0 0 6-15,0 1 12 0,19 0 14 16,16 4-5-16,2 3-11 16,7 4 0-16,-1 3-2 15,-2 5-4-15,3 4 7 16,-5 3-2-16,-2 4 1 16,0 0 0-16,-8 0-11 15,-8 7 3-15,-4 11-1 16,-15 4-2-16,-2 3-1 15,0 5 2-15,-15 1-5 16,-16-1 0-16,-4-3 2 16,-2-5-3-16,6-6-2 15,2-2 2-15,4-10 0 0,6-1-2 16,3-3 0-16,4 0 2 16,5-6-16-16,5-12 9 15,2-4 6-15,0 3-5 16,0 0 4-16,0 7 2 15,6 5 0-15,7 4 1 16,1 3 3-16,3 0-1 16,-5 0 4-16,7 9 0 15,-3 7 5-15,3 4-2 16,-5 2 1-16,3 3-1 16,-9 4-3-16,3 0 3 15,-9 1 0-15,4-1-8 16,-6-3 2-16,4-8-2 0,-4 3-1 15,0-9-2 1,0-4 1-16,0-5-3 0,0 1-1 16,0-4 1-16,-6 0-5 15,-19 0-6-15,-4-8 8 16,4-10-8-16,0 1 8 16,7-2 6-16,1 0 5 15,5 3-3-15,10 3-1 16,2 4-1-16,0 0 1 15,0 2-1-15,8 6 0 16,15-2 0-16,2 3 0 16,6 0 0-16,0 0 0 0,4 3 3 15,-4 4-1 1,-2 3 1-16,-9 0-2 0,-7 5 2 16,-9 2-3-16,-4 1 0 15,0 5 2-15,-23 2 0 16,-14 0-2-16,-6-2 0 15,1-2 3-15,9-4-2 16,4-5 3-16,13-3 0 16,7-3 3-16,3-5-1 15,6-1-4-15,0 0-2 16,0 0-1-16,0 0 1 16,25 0 7-16,2 0-4 15,8 0 3-15,2 0-6 0,5-10-2 16,1-3-1-1,9-8-9-15,-7 4-7 0,3-2-8 16,-7 0-80-16</inkml:trace>
  <inkml:trace contextRef="#ctx0" brushRef="#br0" timeOffset="70757.3493">24679 6378 207 0,'21'-14'78'0,"-4"3"-68"16,-15 11 14-16,2 0 28 16,-4 0-3-16,6 4-20 15,6 22-12-15,-1 14 14 16,-3 15-3-16,-8 18-7 15,0 4-3-15,-31 5-8 16,-12-2-1-16,-5-3-9 16,0-5-5-16,9-12-7 0,6-13-8 15,8-14-13 1,13-16-30-16,6-12-32 0,6-5-100 16</inkml:trace>
  <inkml:trace contextRef="#ctx0" brushRef="#br0" timeOffset="71169.6976">24644 6809 184 0,'17'0'34'0,"8"20"26"15,1 12 0-15,1 7-20 16,-2 7 2-16,0-1-17 16,-6-4-8-16,-5-9-10 15,3-4-1-15,-5-6-6 16,-2-9-5-16,-4-4 0 15,-3-6-3-15,1-3-2 0,-4 0-2 16,0 0-1-16,0-18-23 16,0-11 23-16,0-5-5 15,0 0-6-15,0-6-1 16,0 5 9-16,0 0 11 16,2 7 5-16,8 9 9 15,-2 8 10-15,9 3 5 16,6 1-2-16,16-1-5 15,13-3 3-15,12 0 2 16,12-6-3-16,-1 1-4 16,9-1-4-16,5-1 2 15,-2-2-2-15,2-1-1 0,-11 1-2 16,-7-1-6 0,-13-1-2-16,-21 5-2 0,-12-6-10 15,-19-2-11-15,-6 3-31 16,0 2-122-16</inkml:trace>
  <inkml:trace contextRef="#ctx0" brushRef="#br0" timeOffset="71440.3182">25481 6349 156 0,'0'27'15'15,"0"9"23"-15,0 16 22 0,0 6 5 16,11 8-12-1,1 0-19-15,3 0-5 0,3-2-2 16,5-3-4-16,2 1-5 16,4-11 2-16,4-2-12 15,6-9 1-15,7-7-3 16,5-7-3-16,5-9-2 16,0-12-1-16,4-5 0 15,2-1 0-15,4-24-7 16,0-7-2-16,-2-9-17 15,-2-5-28-15,-6-3-56 16</inkml:trace>
  <inkml:trace contextRef="#ctx0" brushRef="#br0" timeOffset="71568.2759">26658 6727 134 0,'0'0'0'16</inkml:trace>
  <inkml:trace contextRef="#ctx0" brushRef="#br0" timeOffset="76373.781">22434 2315 107 0,'-6'0'74'16,"-8"0"-46"-16,8 0 18 15,4 0 18-15,2 0-2 16,0 0-20-16,0 0-10 0,0 0-12 16,0 2-7-16,0-2-3 15,0 0-5-15,2 0-5 16,31 0 0-16,10 0 1 15,17 0-1-15,2 0-1 16,-2 0-1-16,-6 0 1 16,-11 3 0-16,-6 5-2 15,-12 4 2-15,-6 4-4 16,-9 6 3-16,-10 10 2 16,0 9 0-16,-12 7 3 15,-36 0-3-15,-8 1 0 16,-8-5 1-16,2-3 0 0,2-6 4 15,17-7-5-15,12-11 2 16,12-8-2-16,13-8 2 16,6 1-2-16,0-2 0 15,0 0-2-15,0 0-2 16,19 0-5-16,20 0 9 16,21-5 5-16,6-7-2 15,0 0 0-15,-4 0-3 16,-4 5 1-16,0-2-1 15,0 3-1-15,-2-1 1 16,4 0-2-16,-13 1-5 16,-10 1 1-16,-8 1-8 15,-8 1-8-15,-5-1-15 0,-1 2-54 16,-5-2-170-16</inkml:trace>
  <inkml:trace contextRef="#ctx0" brushRef="#br0" timeOffset="76861.9592">23441 2441 264 0,'0'3'28'0,"0"-2"-15"0,0 5 24 16,0 6-4-16,2 3-12 15,15 9 2-15,-5-1-11 16,1-2-4-16,-1-2-4 15,-4-3-3-15,5-5-1 16,-3 0 0-16,-4-2-7 16,-2-3-1-16,-4-3-17 15,7-3-24-15,1 0-173 16</inkml:trace>
  <inkml:trace contextRef="#ctx0" brushRef="#br0" timeOffset="77214.0017">24055 2279 288 0,'0'11'29'0,"0"5"-20"16,0 5 26-16,-10 5 7 15,-9 2-15-15,7-1-13 16,12 1-13-16,0-1 0 15,4-1-2-15,29 0 0 16,12 0-2-16,7-2 3 16,2-1 2-16,0-1-2 15,-11-2 2-15,-6 1-1 0,-8-3 2 16,-10 0 0-16,-7 0-2 16,-8-3 1-16,-4-1 5 15,0 1-2-15,-22 3 1 16,-20 0-5-16,-7-2-1 15,-11-3 0-15,0-7-9 16,4-6-6-16,6 0-49 16,3-19-222-16</inkml:trace>
  <inkml:trace contextRef="#ctx0" brushRef="#br0" timeOffset="77410.598">24262 2401 205 0,'29'0'28'0,"8"0"-16"15,6-3 3-15,1 0-7 16,-3 1-4-16,7-1-4 16,5-5-3-16,-1 1-13 15,0-2-27-15,-9-4-110 16</inkml:trace>
  <inkml:trace contextRef="#ctx0" brushRef="#br0" timeOffset="78482.8576">24667 2092 28 0,'-64'-16'160'15,"8"-1"-120"-15,2-4-8 16,-6-2 0-16,-2-3-1 15,-6 0-15-15,-4 0-7 16,-5 3 0-16,-1 1 3 16,-3 5-8-16,-4 1 6 15,1 7 0-15,-1 2 4 16,-2 7-1-16,-4 0-4 16,0 0-6-16,-6 16 1 0,-4 6-3 15,1-1 2 1,-1 3-3-16,4 2 0 0,6-1 3 15,6 1 0-15,11-1-2 16,8 3 0-16,8-3-1 16,6 1 0-16,5 4 0 15,-1 2-1-15,7 5 1 16,4 2 0-16,-3 2 1 16,5 0 1-16,6 0-2 15,4-1 0-15,7 3 0 16,5-1 0-16,3-1 0 15,4-1 0-15,6 0 0 16,0 0 0-16,0-1-2 16,16 0 2-16,13-1 0 15,9-1 0-15,7-2 0 0,13-2 0 16,8 2 0-16,2-2 0 16,11-2-1-16,1 0 1 15,11-2 0-15,13-3-1 16,9-4 1-16,14-3 0 15,1-3 1-15,-6-6 2 16,-7-1-1-16,-11-4-1 16,-3-5 0-16,-4 0 1 15,0 0 1-15,-4-18 1 16,2-6-3-16,-1 1-1 16,-4 0 4-16,-5-2-2 15,-6 3 2-15,-3 2-3 0,-8 4 0 16,-8-2 0-16,-6 3 2 15,-10 2 2-15,-3-3 1 16,-8 1 1-16,2-3 2 16,2-1-4-16,-2-3 1 15,-6-1 1-15,-2-1-3 16,-10 4 1-16,-5-2 0 16,-4 2-1-16,-3 0 4 15,-3-4-3-15,-2 2-2 16,0-2-3-16,0 1 2 15,0 2 4-15,0 0-5 16,0 3 2-16,0 3 0 16,-7 0-3-16,1 3 6 0,4 1-1 15,-8 0-1-15,2 0 1 16,-5 0-4-16,-3 0 3 16,-7-2-1-16,4 3 3 15,-1-3-4-15,-5-2-1 16,-2 2 0-16,2-2 1 15,0 1-2-15,5 2 1 16,-7-1-1-16,6 1 0 16,-8-2 0-16,9 1-1 15,-3 2 1-15,0 0 0 16,9 2 1-16,-3 0 1 16,3 2-2-16,1 0 1 0,-3-2-1 15,-3 0-1 1,0-1 1-16,3-2-2 0,-3 2-3 15,1 0-3-15,5 0-3 16,1 4-7-16,-1 0-11 16,-3 5-28-16,-9-1-46 15,-16 1-234-15</inkml:trace>
  <inkml:trace contextRef="#ctx0" brushRef="#br0" timeOffset="80761.5708">26155 1817 253 0,'11'0'60'0,"-9"0"-57"16,-2 0 5-16,0 0 29 15,0 0 2-15,0 0-10 16,0 0-11-16,0 0-2 15,-7 0-4-15,-17 0 0 16,-7 0-4-16,-11 10-5 16,-7 3-1-16,-1 4 0 15,-2 1-2-15,7 5 0 16,6 2-2-16,6 6 2 16,8 1-1-16,2 2 0 15,7 5-1-15,7-2 2 16,9-1-3-16,0-3 0 0,2-5 2 15,31-3-2-15,5-5 3 16,5-2 0-16,5-5-2 16,1-2 2-16,7-5-1 15,-2-5-3-15,-1-1-5 16,-3 0-9-16,-2-7-29 16,-7-6-66-16</inkml:trace>
  <inkml:trace contextRef="#ctx0" brushRef="#br0" timeOffset="81152.4542">26579 1817 225 0,'0'0'29'0,"0"0"-28"16,0 0 11-16,0 12 20 15,0 15 1-15,-4 12-10 0,-11 7-10 16,-1 4-2-1,1 0-3-15,-1 1 1 0,3 1-4 16,-1-2 1-16,0-4-3 16,7-6-2-16,5-5-1 15,2-7-3-15,0-9-3 16,0-5-7-16,0-9-9 16,0-5-11-16,0 0-34 15,0-12-148-15</inkml:trace>
  <inkml:trace contextRef="#ctx0" brushRef="#br0" timeOffset="81593.4323">26608 1793 143 0,'2'0'91'0,"-2"0"-85"15,0 0 2-15,0 0 13 16,0 0 1-16,6 0-8 16,0 0-3-16,5 8 1 15,-3 2-1-15,-2-1-2 16,0 2 3-16,1 1-7 16,3 4 1-16,-4 3 1 0,5 1 1 15,1 2-1 1,-4 3 0-16,5 2-3 0,-1 4 3 15,5 4-1-15,-5 1-1 16,4 1 2-16,-3 4-2 16,-1 1-3-16,1-1 1 15,-5 0 1-15,4-6-2 16,-1-6 0-16,-5-1-1 16,0-10 3-16,0-4-3 15,-2-4 0-15,3-6 1 16,-7-4-2-16,0 0-1 15,0 0 1-15,0 0-2 16,0 0-4-16,0 0-1 16,0-4-11-16,-7-13-95 15</inkml:trace>
  <inkml:trace contextRef="#ctx0" brushRef="#br0" timeOffset="81820.1377">26434 2181 169 0,'0'0'105'15,"0"0"-105"-15,0 0 0 16,0 0 17-16,11-4 0 16,20 1 7-16,12-3-8 15,0 0-4-15,5-2-8 0,0 1-3 16,-1 1-1-1,3 2-6-15,-9 0-21 0,-4 4-48 16</inkml:trace>
  <inkml:trace contextRef="#ctx0" brushRef="#br0" timeOffset="82403.3883">27100 2386 222 0,'2'0'79'16,"8"0"-56"-16,5-17 38 0,1-9-15 15,9-6-24 1,-2-4-16-16,-2-4-3 0,1-2-3 16,-3-4 0-16,-3 0 0 15,-1-5-5-15,4 6 3 16,-5 8 0-16,-2 13 2 15,-3 12-1-15,-5 8 1 16,2 4-2-16,0 0-5 16,7 14 0-16,5 15 7 15,3 6 4-15,2 4-1 16,-1-1 0-16,-3-3 3 16,-5-7-3-16,9-3-2 0,-6-6 0 15,-3-7 1 1,3-8-2-16,-11-4-2 0,0 0 1 15,7-2 1-15,3-21 2 16,15-12-2-16,2-8-4 16,2 0 0-16,-6-1-1 15,-8 2-1-15,-3 5 5 16,-3 12 1-16,-3 10 0 16,-5 11 0-16,-5 4-1 15,8 0 1-15,4 22 1 16,9 8 7-16,-2 4-2 15,0 5-3-15,-1-5 4 16,-1-5-2-16,4 0-3 16,-1-7 3-16,-3-3-4 15,-5-4 0-15,3-4-1 0,-5-3-3 16,-3-5-6-16,-5-1-7 16,2-2-16-16,0 0-64 15,4-6-206-15</inkml:trace>
  <inkml:trace contextRef="#ctx0" brushRef="#br0" timeOffset="82660.3211">28191 1910 225 0,'2'0'52'0,"9"2"-48"15,-3 16 17-15,9 9 23 0,1 12 2 16,-1 4-22-1,1-1-2-15,7 1-3 0,-4-4-11 16,2-2 3-16,1-5-4 16,-1-4-6-16,-4-4 0 15,3-7-1-15,-9-5-1 16,-5-5-4-16,-4-5-4 16,-4-2-4-16,0 0 0 15,0-13-31-15,-16-10-128 16</inkml:trace>
  <inkml:trace contextRef="#ctx0" brushRef="#br0" timeOffset="82922.0749">28156 1779 229 0,'0'-10'73'16,"0"-1"-66"-16,25 4-1 15,10 0 7-15,-4 1 7 16,4 6 1-16,3 0 2 15,3 0-13-15,-2 0 5 16,0 14-6-16,-5 5 3 16,-6 8-6-16,-9 2-2 15,-9 1 6-15,-10 5-6 16,0-3-2-16,0 0 7 16,-10 0-7-16,-21-1-2 15,-10-2-5-15,-15 1-10 16,6-6-36-16,-14-3-116 0</inkml:trace>
  <inkml:trace contextRef="#ctx0" brushRef="#br0" timeOffset="84550.1934">25907 3346 292 0,'6'0'47'0,"7"-20"-23"15,-3-8 12-15,0-1-1 16,-1-4-9-16,1-9-1 15,-2-4-2-15,5-11-17 16,-1-2-5-16,-1 4-1 0,-3 8-1 16,6 16 1-16,-5 10-4 15,-3 13 3-15,-2 6-1 16,-4 2-5-16,8 0-1 16,5 20 2-16,5 14 6 15,1 12 3-15,-3 7-3 16,1 2 2-16,-5-4-2 15,3-7 1-15,1-8-1 16,-1-12 0-16,1-8-2 16,-5-8 1-16,-3-7-4 15,2-1 1-15,9-8-2 16,8-21 6-16,12-14-1 16,-6-7-3-16,-4-1-3 0,-6 0-6 15,-9 6 7 1,-1 7 6-16,-3 12 0 0,-4 13 2 15,-4 8 0-15,-2 5 0 16,6 0-2-16,1 14 1 16,3 16 2-16,2 10 7 15,-6 6-3-15,1 2-3 16,5-3 1-16,0-5-1 16,5-8-4-16,2-9-3 15,-1-9-7-15,-1-5-3 16,-3-5-32-16,-1-4-172 15</inkml:trace>
  <inkml:trace contextRef="#ctx0" brushRef="#br0" timeOffset="84857.2615">26811 3104 157 0,'0'23'53'0,"0"6"-36"16,6-3 9-16,4-5 18 15,2-4-10-15,5-1-11 16,2-5-4-16,5-5-7 16,1-6 0-16,10 0 7 15,-4-4 2-15,2-16-6 16,-6-4-13-16,-8-3 7 16,-13-2-7-16,-6 3-1 15,0 2-2-15,-23 7 1 0,-14 6 0 16,0 6 2-16,-4 4 1 15,6 1 0-15,10 0-3 16,12 0-3-16,11 0-5 16,2 0-20-16,0 0-49 15,13 0-82-15</inkml:trace>
  <inkml:trace contextRef="#ctx0" brushRef="#br0" timeOffset="85081.6565">27296 2971 127 0,'23'31'71'0,"0"6"-19"0,-9 3 11 15,3 2-15-15,-5-1-13 16,1-5-9-16,3-5-16 16,-3-4-5-16,-5-5-4 15,-2-7-1-15,-2-4-1 16,-4-6-5-16,0-3-4 15,0-2-4-15,-10 0-17 16,-15-4-104-16,0-18-95 16</inkml:trace>
  <inkml:trace contextRef="#ctx0" brushRef="#br0" timeOffset="85360.0935">27232 2924 52 0,'0'-9'162'0,"25"4"-148"0,8-2 8 15,8 4 4-15,1 3 0 16,1 0 4-16,5 0-5 16,-7 0-6-16,-2 7-6 15,-1 7 0-15,-3 1 3 16,-6 4-7-16,-5 6 2 16,-7 3-3-16,-9 7-1 15,-8 2-1-15,0 4-5 16,0 1-1-16,-18-2 2 15,-5-7-1-15,-2-5-2 0,4-6-1 16,-5-8 0 0,7-6-8-16,0-5-18 0,7-3-53 15,12-6-189-15</inkml:trace>
  <inkml:trace contextRef="#ctx0" brushRef="#br0" timeOffset="85652.6102">27937 2961 146 0,'2'0'78'15,"4"10"-58"-15,5 11 35 16,-5 6 9-16,-2 8-9 16,-2 6-26-16,2 2-9 15,-2-3-7-15,5-3 0 0,-1-4-2 16,4-6-10-1,-2-6 2-15,9-2-3 0,-3-4-1 16,3-6-1-16,1 0 1 16,-1-6-1-16,-2-3 2 15,3 0-4-15,5 0 4 16,2 0 0-16,6-20-7 16,-2 0-10-16,-7-5-57 15,-9-2-278-15</inkml:trace>
  <inkml:trace contextRef="#ctx0" brushRef="#br0" timeOffset="85884.6364">28036 2893 117 0,'0'-2'224'16,"0"-1"-210"-16,13-1-9 15,20-2 16-15,4-1-6 16,13-4-2-16,3 4-10 16,-3 0-3-16,-7 1-1 15,-3 3 0-15,-16 2-9 16,-9 1-10-16,-9 0-25 16,-6 0-188-16</inkml:trace>
  <inkml:trace contextRef="#ctx0" brushRef="#br0" timeOffset="86064.1448">27981 3107 162 0,'0'0'118'0,"18"0"-114"16,23-2 42-16,1-6-13 15,7-4-16-15,7 3-10 16,8-4-7-16,-8 4-12 15,-6 1-16-15,-13 1-62 16</inkml:trace>
  <inkml:trace contextRef="#ctx0" brushRef="#br0" timeOffset="86454.1">28847 2807 272 0,'0'0'33'16,"2"0"-7"-16,-2 0 16 16,0 2-5-16,0 1-18 15,0 2-2-15,0 5-6 0,0 7 5 16,0 9 3-16,0 4-9 15,0 5 0-15,0 4 0 16,0 2-7-16,0 0 3 16,-6 0 0-16,6-8-6 15,0-2 0-15,0-7-1 16,0-4 1-16,22-5-2 16,1-4 3-16,4-5-2 15,2-2 1-15,2-3-4 16,4-1 4-16,2 0-6 15,7 0-5-15,-1-8-22 16,9-4-50-16,-7-3-241 0</inkml:trace>
  <inkml:trace contextRef="#ctx0" brushRef="#br0" timeOffset="88050.2608">9019 11070 99 0,'6'-4'33'15,"-6"-1"-33"-15,0 2 12 16,0 0 21-16,0-1-7 16,0-7-20-16,6 0-6 15,11-4-2-15,-11 1-3 16,6 3-26-16,-3 3-15 15</inkml:trace>
  <inkml:trace contextRef="#ctx0" brushRef="#br0" timeOffset="88364.0362">9019 11070 188 0,'56'-100'29'0,"-58"100"4"0,-3 0 27 16,3 0-9-16,-4 0-13 15,-6 8-5-15,-3 11-15 16,-3 6-1-16,-3 15-5 15,-4 8-1-15,-2 3-4 16,7 5 1-16,1-2-1 16,7-5 2-16,5-9-6 15,7-8 3-15,0-10-1 16,0-8-2-16,0-6-3 16,0 0 0-16,21-5-3 15,20-3 2-15,19 0 1 0,15 0 4 16,8-11 1-16,7-6-4 15,-3-2 0-15,2-3-1 16,-4 7 0-16,-11-5-6 16,-7 0-8-16,-14 1-7 15,-13-3-27-15,-12 3-82 16</inkml:trace>
  <inkml:trace contextRef="#ctx0" brushRef="#br0" timeOffset="88596.6541">9407 10981 372 0,'-31'33'1'0,"0"8"4"16,5 14 13-16,1 8 3 16,4 3 6-16,11 2-3 15,-3-5-6-15,11-8-7 16,2-7 1-16,0-5-7 15,0-11-5-15,0-8-7 16,9-9-5-16,15-8-9 16,5-7-21-16,2-4-108 15</inkml:trace>
  <inkml:trace contextRef="#ctx0" brushRef="#br0" timeOffset="89083.7512">8990 10625 332 0,'-81'0'18'0,"-8"7"-14"16,-2 13 10-16,0 8 9 16,1 16 3-16,9 8-3 15,4 11-8-15,15 13-6 16,13 9 2-16,14 14-2 15,28 4-4-15,7-1-1 16,19 0-2-16,39-13-1 16,10-9-1-16,17-11 0 0,14-19-3 15,19-14-2-15,10-18 5 16,9-18 1-16,11-7 0 16,12-37 5-16,15-22-3 15,11-17 0-15,2-10 2 16,-12-2 3-16,-35 2-1 15,-36 6-7-15,-39 6-1 16,-37 2 1-16,-29 0 3 16,-23 2-3-16,-55 6-4 15,-28 8 4-15,-20 13 3 16,-14 14 3-16,-13 9-2 16,2 10 6-16,8 12-4 15,13 3 0-15,14 2 0 0,7 0-6 16,24 0-3-1,15 0 0-15,26 0-14 0,22-12-17 16,20-7-43-16,2-6-241 16</inkml:trace>
  <inkml:trace contextRef="#ctx0" brushRef="#br0" timeOffset="90245.3402">11700 6905 237 0,'0'0'82'0,"-4"0"-66"16,2 0-1-16,2 0 15 15,0 0-6-15,0 0-9 16,0 0-7-16,20 0-4 0,44 0 10 16,34 0 3-1,40 0 6-15,38-5-8 0,24-9-2 16,34-2-3-16,26-3 1 16,19-5-6-16,17 4 5 15,-9-2-2-15,-10 5-4 16,-14 7 2-16,-9-2 1 15,-12 5-1-15,-4-3-6 16,-3 2 0-16,-5 0 6 16,-1-3-6-16,-8 2 0 15,-4-2 1-15,-12-2-1 16,-17 4 0-16,-18-1 1 16,-15 3-1-16,-6 1 0 15,-9 3 2-15,-8-3-2 16,-16 6-1-16,-12 0-3 0,-20 0-1 15,-15-1 3-15,-20 1 2 16,-14-2-4-16,-16 1 1 16,-9 1-4-16,-8 0-8 15,-2 0-14-15,7-2-50 16,5-2-210-16</inkml:trace>
  <inkml:trace contextRef="#ctx0" brushRef="#br0" timeOffset="90952.046">19702 7248 217 0,'0'4'7'0,"0"5"10"15,31-3 14-15,2 0 5 0,6 1-12 16,13-2-2-1,10 2 5-15,10-3-5 0,9 2-5 16,8-2 0-16,8 1-4 16,14-4 1-16,20-1 1 15,17 0-2-15,20-5-3 16,16-7-3-16,14-5 1 16,19 2 8-16,5 0-5 15,13 1-6-15,9 0-4 16,-4 3 2-16,-7 3-3 15,-3-3 0-15,-7 4 0 16,-4-1-1-16,-2 0 1 0,-14 2 2 16,-11 2-2-1,-10 4 1-15,-10 0 2 0,-3 0-3 16,7 3 1-16,-2 0 1 16,-9-3-2-16,-14 0 0 15,-17 0-2-15,-12 0 2 16,-2 0 0-16,-4 0 2 15,-7 0-2-15,-5 0 0 16,-13 0 0-16,-9 0 0 16,-13 0 0-16,-10 0 0 15,-9 0-2-15,-13 0 2 16,-12-2 0-16,-6 1 0 16,-13 1-1-16,2 0 0 0,-6 0-1 15,9 0 0 1,3 0 0-16,9 0-1 0,2 0-2 15,6 0-5-15,0-6-26 16,-9-12-109-16</inkml:trace>
  <inkml:trace contextRef="#ctx0" brushRef="#br0" timeOffset="91829.7717">25378 3734 143 0,'-23'10'55'0,"9"-7"-35"15,8-3-5-15,6 1 12 16,0-1 2-16,0 3-10 16,0 0-3-16,24 2 14 15,14 2-5-15,17-1-4 16,22-2-5-16,16 4-2 15,14-3 0-15,13 1-9 16,9 7 0-16,7-4-1 16,9 3 1-16,6-2 1 15,8-1 1-15,4-6 4 16,0-3-7-16,7 0 0 16,6 0-2-16,-3-5 2 0,-12-8 3 15,-16 0-4 1,-29 2-2-16,-15 4 7 0,-10 0-4 15,-6 3-3-15,-11 2 0 16,-3 0 1-16,-14 2-1 16,-9 0-1-16,-11 0 2 15,-10 0-2-15,-6 0 0 16,-5 0 0-16,-1 0 0 16,-3 0 0-16,-6 0 0 15,-2 0-1-15,3 0-4 16,-1 0 3-16,0 0-7 15,0 0-4-15,0 0-3 16,1 0-39-16,-7 2-127 16</inkml:trace>
  <inkml:trace contextRef="#ctx0" brushRef="#br0" timeOffset="102884.4215">11408 11036 349 0,'7'-10'40'0,"-7"1"-33"15,-4 3 19-15,-21 3 10 16,10 2-8-16,3-2-5 16,6 3-8-16,6 0-2 15,0 0-1-15,0 0 0 16,0 0-7-16,0 0-2 16,0 0 2-16,0 0-4 15,0 0 0-15,0 35 0 16,0 25 1-16,-11 27 4 15,-5 24-3-15,1-1-1 16,5 12 0-16,4 2 0 0,0 1 0 16,3 3-1-16,3-3 0 15,0 7-1-15,0 6 0 16,0-1-1-16,-10 5 1 16,2-11-2-16,-9-15 1 15,7-16 1-15,8-17 0 16,2-16 2-16,0-13-2 15,0-12-1-15,0-5 0 16,0-12 1-16,0-6-2 16,-6-9-1-16,0-7-2 15,1-3-6-15,3 0-14 16,-4-32-30-16,2-24-63 0,4-17-155 16</inkml:trace>
  <inkml:trace contextRef="#ctx0" brushRef="#br0" timeOffset="103557.576">11487 10798 257 0,'0'0'65'16,"0"0"-60"-16,2 0 0 0,10 0 18 15,13-3-2-15,21 1 5 16,20-1-3-16,25-4-10 16,20 6 1-16,30-5 9 15,26-5-9-15,11 0-5 16,17-4-4-16,11 3 2 15,11-1-5-15,7 1 1 16,-16 5-2-16,-9-2 4 16,-19 3-2-16,-32 3 1 15,-17 2-1-15,-28 1 1 0,-16 0-2 16,-13 1 4 0,-3 10 0-16,-9 3-3 0,2 5-1 15,-9 6 2-15,-1 8 4 16,-4 1-4-16,-7 5 2 15,-6 9 3-15,-12 0-5 16,-2 11 1-16,-6 4-3 16,-5 5 2-16,0 8 0 15,1 3-4-15,-5 13 4 16,6 14-4-16,-7 8 1 16,-7 11-1-16,0 10 0 15,0 6 0-15,0 1-1 16,-23 6 1-16,-8 2-1 15,-6 8-1-15,-9-1 2 16,1-7 0-16,-7-10-4 0,9-15 2 16,1-15 2-16,11-14 1 15,2-19-1-15,11-20 0 16,5-7-2-16,7-21 2 16,4-7 0-16,-2-16-1 15,4-2-4-15,0-4-16 16,0-4-26-16,0-21-41 15,0-7-137-15</inkml:trace>
  <inkml:trace contextRef="#ctx0" brushRef="#br0" timeOffset="104075.2419">11007 13423 147 0,'-6'2'144'15,"6"-2"-144"-15,0 0-1 16,0 0 1-16,37 4 16 16,38-1 24-16,26-3-10 0,21 0-6 15,25 0 3-15,26-3-2 16,34-4-1-16,29-4-3 16,10 3-4-16,18-3-9 15,-3 1 5-15,-5-2-8 16,-8-1-1-16,-22 1 2 15,-26 8-3-15,-24-4 0 16,-15 8-3-16,-25 0 0 16,-5 0 1-16,-20 0-1 15,-9 0 0-15,-16 0-1 16,-15-3-1-16,-15 0 2 16,-9 3 0-16,-8-5 1 0,-8 2-2 15,-2-1 1-15,-6-3-1 16,-11 4-3-16,-5-5-9 15,-7-6-13-15,0-2-20 16,0-9-70-16</inkml:trace>
  <inkml:trace contextRef="#ctx0" brushRef="#br0" timeOffset="106565.7305">11638 11701 247 0,'-21'0'70'16,"-4"0"-39"-16,5 0 22 15,14 0-5-15,6 0-24 16,0 0-18-16,0 0-1 0,0 0-3 16,20-7 2-1,26-8 8-15,3 0-2 0,7-3-6 16,10 3 4-16,2-4-3 16,9-2-5-16,-3 0-1 15,-3 4-7-15,-22 3-4 16,-7 6-5-16,-28 6-14 15,-8 2-32-15,-6 13-80 16</inkml:trace>
  <inkml:trace contextRef="#ctx0" brushRef="#br0" timeOffset="106762.2864">11785 11884 222 0,'-13'3'54'0,"13"2"-33"16,0-5 23-16,0 0-13 15,0 0-20-15,0 0-7 16,31-1 9-16,17-8 10 16,12-4-10-16,-4-2-12 15,-1 4-1-15,-7 0-8 16,-11 0-20-16,-18 9-48 16,-19-3-249-16</inkml:trace>
  <inkml:trace contextRef="#ctx0" brushRef="#br0" timeOffset="106978.1158">11561 11759 242 0,'-14'4'59'16,"8"14"-54"-16,6 8 9 16,0 10 12-16,0 12-5 15,8 4-4-15,17 2-8 16,0 2-1-16,8 0-5 15,-13-6 0-15,5-5-3 16,0-3-4-16,8-7-8 16,-8-10-15-16,2-8-29 15,6-15-190-15</inkml:trace>
  <inkml:trace contextRef="#ctx0" brushRef="#br0" timeOffset="107308.8">12196 11994 209 0,'2'33'31'0,"8"8"1"15,-3 0 16-15,1-2-9 16,4 1-10-16,1-7-12 16,-1-2-5-16,3-6-3 15,-9-6-8-15,-6-6 1 16,0-4-2-16,6-6-2 15,-6-3 1-15,0 0-2 16,0-7-17-16,0-15 11 0,-6-11 9 16,-9-1 3-16,9-3 0 15,6 2-2-15,0 1 1 16,0 8 2-16,4 1-2 16,13 6 1-16,-3 5-3 15,9 3-1-15,-2 0-2 16,12 4-6-16,0-5-11 15,8 9-58-15</inkml:trace>
  <inkml:trace contextRef="#ctx0" brushRef="#br0" timeOffset="107787.8927">12870 12023 291 0,'-10'0'31'15,"-3"-12"-1"-15,5-5 7 16,-13-2-15-16,3-3-12 16,-3 5-6-16,-4-2 6 15,-8 8 1-15,2 4 3 16,0 3-9-16,2 4 5 16,2 0-5-16,2 19 2 15,1 10-3-15,-3 12 0 16,8 5-2-16,5-1 0 15,3-5-2-15,5-7 4 16,6-8-4-16,0-13 0 16,0-1 0-16,17-4-2 0,7-7-2 15,12 0-1-15,1-15 1 16,6-7 3-16,-1-7 1 16,-9 4-2-16,0 0 1 15,-15 6 0-15,-3 4 1 16,-9 11 0-16,-2 1 1 15,-2 3-1-15,4 0-1 16,7 14 1-16,3 8 4 16,1 4 1-16,1-8-5 15,1 0 1-15,2-7-1 16,6-3 0-16,-9 1-6 16,1-8-2-16,2-1-5 0,-3-7-21 15,5-11-64-15,-7-11-125 16</inkml:trace>
  <inkml:trace contextRef="#ctx0" brushRef="#br0" timeOffset="108349.3944">12870 12023 0 0,'209'-102'253'16,"-211"121"-229"-16,-3 8 14 16,5 6-3-16,0 2-6 15,0 1-1-15,0-7-4 16,5 1-8-16,7-8 2 15,-6-8-7-15,5-3-6 16,-5-4-2-16,-6-3-2 0,2-4-1 16,-2 0-4-1,4 0-4-15,-2-13-5 0,4-9 13 16,-2-5 6-16,3-6-6 16,-5 5 0-16,2 1 1 15,-2 9 0-15,2 7 0 16,-2 8 0-16,2 3 3 15,-4 0-2-15,8 0-2 16,5 5 3-16,14 11-1 16,-7 9 9-16,3-2-5 15,-8-1-2-15,1-1 1 16,1-6-1-16,-9-7-2 0,-2-5-2 16,0 1 0-1,-2-4-2-15,3 0-6 0,1-17 1 16,8-10 6-16,-1-6 1 15,6-3-3-15,-15 1 3 16,2 7-2-16,-4 9 1 16,2 9 1-16,-6 10 0 15,0 0 1-15,0 0 0 16,7 4 0-16,5 16-1 16,2 4 9-16,3 8-5 15,0-6 0-15,-3-4 0 16,-2 0-3-16,5-6 0 0,-9-6-1 15,3 1-2 1,1-8 0-16,-4-3-10 16,9 0-6-16,6 0-28 0,1-14-145 15</inkml:trace>
  <inkml:trace contextRef="#ctx0" brushRef="#br0" timeOffset="108733.2894">13788 11991 253 0,'0'0'15'16,"10"6"0"-16,4 3 19 15,9-4-13-15,8-3-2 16,4-2-5-16,7 0-5 16,-5-7-3-16,0-12 1 0,0-3 1 15,-8-3-8-15,-10-1 3 16,-17 4 2-16,-2 0 3 15,0 3 0-15,-27 6 2 16,-10 3-6-16,-11 3 6 16,-1 5-5-16,1 2 1 15,-1 0 8-15,1 9-9 16,11 10 2-16,2 4-2 16,12 2-1-16,11 8-2 15,12 1-2-15,0 1 0 16,18-5 0-16,28 0-1 15,5-12 0-15,9 0-1 16,11-7-4-16,-9-6 2 0,0 1-6 16,-7-6-5-16,-3 0-25 15,-19 0-160-15</inkml:trace>
  <inkml:trace contextRef="#ctx0" brushRef="#br0" timeOffset="109394.402">12105 12654 281 0,'-4'3'41'16,"4"-1"-18"-16,0 1 18 15,0 11-22-15,12 9-8 16,17 11 11-16,-2 5-6 15,2-2-4-15,0-1 5 16,-4-2-9-16,-2-8-2 16,-5-4-2-16,-3-7-4 0,-5-8 1 15,-4-4-1-15,2-3-10 16,3 0 1-16,7-14 3 16,-1-16 6-16,-3-8 2 15,-3-9-2-15,-9 3 0 16,4 8 0-16,-6 13-2 15,0 13 1-15,0 6 1 16,0 4 2-16,0 0-2 16,17 14-2-16,3 12 2 15,9 5 9-15,6 1-4 16,-8-3-2-16,6-10 1 16,-6-6-2-16,2-4-2 0,-4-9 0 15,-7 0 0-15,5 0-1 16,4-9 1-16,2-16 3 15,-4-8 6-15,-7-7-7 16,-5 4 1-16,-7-1-3 16,-6 8 1-16,0 2-1 15,0 10 0-15,0 2-6 16,0 6-3-16,0 3-9 16,0 3-45-16,12 3-92 15</inkml:trace>
  <inkml:trace contextRef="#ctx0" brushRef="#br0" timeOffset="109707.379">13114 12765 205 0,'6'29'16'16,"6"0"24"-16,7-3 12 15,4-3-18-15,6-3-17 16,-4-7-4-16,6-4-5 15,-5-3-1-15,7-6-5 16,1 0 0-16,-1-19 3 16,-7-10 3-16,-7-4-5 15,-9-1-2-15,-10 1 3 16,0 3 0-16,-29 2 4 0,-8 9-7 16,-12 8 1-16,1 8 5 15,-1 3 2-15,3 0-7 16,15 3-2-16,10 2-1 15,11 1-5-15,8-2-17 16,2 0-38-16,0-1-135 16</inkml:trace>
  <inkml:trace contextRef="#ctx0" brushRef="#br0" timeOffset="109970.2601">13567 12586 100 0,'6'0'88'16,"2"7"-69"-16,11 15 27 0,-3 6 12 16,9 5-6-16,-2 5-19 15,1 3-8-15,1-6-11 16,-4 2-4-16,0-3-5 16,-9-3 0-16,-4 0-4 15,-2-9-1-15,-6-3-2 16,5-9 2-16,-5-7-7 15,0-3-1-15,0 0-8 16,-5-8-39-16,-15-16-72 16,-7-7 39-16,-4-11-30 15</inkml:trace>
  <inkml:trace contextRef="#ctx0" brushRef="#br0" timeOffset="110323.9998">13585 12602 99 0,'0'-13'45'0,"0"1"-21"16,0 2 28-16,21 1-8 15,2 3-4-15,1 3-14 16,1 3-12-16,0 0-4 16,4 0 1-16,0 0 0 15,-9 11 4-15,5 3-2 16,-6 1 0-16,-7 7-4 16,-3 0-4-16,-9 4 3 15,0-1-2-15,-9 1-4 16,-11-3 0-16,-5-2-1 15,2-7 2-15,0 1-1 0,9-4-1 16,4-4-1-16,7-3 0 16,3-1 0-1,0 1-1-15,0 0 1 0,19 1 1 16,6-3-1-16,4 2 0 16,4 0-1-16,2 0 0 15,-4-4-1-15,0 3-1 16,-4-3-6-16,-6 0-6 15,-3 0-16-15,1-3-47 16,-1-9-120-16</inkml:trace>
  <inkml:trace contextRef="#ctx0" brushRef="#br0" timeOffset="110570.2991">14133 12582 130 0,'0'0'203'0,"-2"0"-188"15,-2 9 25-15,2 8-6 16,-7 8-12-16,9-4-6 16,0 6-1-16,0 3-3 15,0 1 1-15,15-1 0 16,-3-1-3-16,-3 1-5 16,3-4-2-16,-2-1 0 15,-4-6-3-15,7-9-3 16,-5-5-11-16,7-1-11 15,-7-4-19-15,8-4-77 16,-1-14-183-16</inkml:trace>
  <inkml:trace contextRef="#ctx0" brushRef="#br0" timeOffset="110894.4522">14381 12611 244 0,'0'0'84'16,"0"0"-49"-16,0 0 41 15,-25 7-38-15,-12 10-32 16,-2 2-3-16,6 3 1 16,2-6-4-16,10 2 3 15,6-11-3-15,5 1 2 16,10 0-4-16,0-5 1 16,0 4 1-16,0 0-1 0,0 1-1 15,19-1 2-15,-1 0 1 16,5-2 0-16,6 1 4 15,-2-2-1-15,8-1 0 16,0 6 4-16,6-7-6 16,-9 2 0-16,1-4-2 15,2 3 0-15,-4-3-4 16,0 0-6-16,2 0-6 16,-6-3-17-16,4-5-110 15</inkml:trace>
  <inkml:trace contextRef="#ctx0" brushRef="#br0" timeOffset="113428.1692">16779 11542 35 0,'4'-6'82'0,"-2"1"-36"16,-2 5 16-16,0 0 11 16,0 0-17-16,0 0-17 15,0 0-7-15,0-2-9 16,0 2-3-16,0 0-1 0,0 0-1 15,0 0 0-15,0 0-2 16,0 0 0-16,0 0-6 16,0 0 0-16,0 0 0 15,0 0-3-15,0 0 0 16,0-1-2-16,0-1-2 16,-12 0-2-16,3-2 0 15,-3 1 0-15,0 2-1 16,-5-2 1-16,3-1-1 15,-3 4 0-15,0-2 0 16,3 1 0-16,-3-1 0 16,5 2 1-16,4 0-1 15,-3 0-1-15,5 0 1 16,0 0 0-16,-4 0 0 16,1 0-1-16,-7 0 0 0,-3 0 0 15,1 0-2-15,1 3 2 16,3-1-2-16,1 3 2 15,3-2 1-15,8-3-1 16,-2 3 2-16,2-3-2 16,-2 0 1-16,4 0 0 15,0 4 0-15,0-4 0 16,0 2-2-16,0-2 2 16,0 2 0-16,0-2-3 15,0 0 0-15,0 1 2 16,0 6-4-16,0 8-4 15,24 6 8-15,18 9 0 0,1 6 0 16,11 2-1-16,6 1 2 16,0 2 0-16,2-1 0 15,-6-7-1-15,1 3 0 16,-11-6 1-16,-5 0 0 16,-10-5 0-16,-8-3 0 15,-11-3 0-15,-7-8 1 16,-5 0 0-16,0 0 1 15,-5-4 1-15,-19 8 0 16,-12-4 2-16,-5 0-4 16,-8-4 0-16,-1 0 0 15,-10-2 1-15,0-5 0 16,0 0-2-16,-2 0-1 0,2 0 0 16,10-5-2-16,7-2 1 15,12 0-8-15,4 2-15 16,15-5-44-16,6-1-120 15</inkml:trace>
  <inkml:trace contextRef="#ctx0" brushRef="#br0" timeOffset="114650.123">17804 11498 258 0,'-12'0'64'0,"-7"-3"-42"16,5 3 14-16,9 0 10 16,5 0-16-16,-2 0-13 15,2 0-6-15,0 14-8 16,0 28 1-16,0 12 12 15,0 16-8-15,-4 0 0 16,2-8-2-16,2 0 3 16,0-3-6-16,0-9-2 15,0-8 5-15,2-10-4 16,15-13-2-16,-3-4-1 16,3-8 0-16,1 0-2 0,5 1 2 15,8-7-1-15,11 2 2 16,3-3 1-16,9 0 0 15,-1 0 1-15,-5 0 0 16,-5 0-1-16,-7-3 0 16,-16-2 0-16,-3 1-1 15,-5 4-3-15,-6-4-5 16,7-2-3-16,-1-2-6 16,11-3-17-16,2-3-58 15,2-2-190-15</inkml:trace>
  <inkml:trace contextRef="#ctx0" brushRef="#br0" timeOffset="125510.8622">18356 6614 20 0,'0'0'23'16,"0"-2"-18"-16,0 2 4 15,0-2-3-15,0 2-6 16,0 0-15-16,-12 0-7 16,-3 0 3-16</inkml:trace>
  <inkml:trace contextRef="#ctx0" brushRef="#br0" timeOffset="126366.3489">18000 6603 37 0,'0'0'30'16,"0"0"-2"-16,0 0 4 16,0 0 3-16,0 0-7 15,0 0-10-15,0 0-5 16,0-1-6-16,0 1-4 15,-4 0-1-15,-2 0-2 0,-4 0-6 16,4 0 1-16,-3 0-7 16,-3 0 1-16,2 4 6 15,-5 5-11-15,-1-3-3 16,-3 0-2-16,0-1 2 16,3-1 7-16,1-3 10 15,5 1 2-15,2-2 3 16,-3 0 7-16,5 0-2 15,2 0 9-15,-2 0-2 16,4 0 6-16,2 0-5 16,0 0-2-16,0 0-3 15,0 0-7-15,0 0 3 0,0 0-4 16,0 0 0-16,0 0 0 16,0 0-1-16,0 0 0 15,0 0-2-15,35 0 4 16,21 0 8-16,24 0 3 15,15-2-5-15,3-7-5 16,-5 3 2-16,-15 2-5 16,-12 0 1-16,-12 0-2 15,-13 0-1-15,-3 4 1 16,-9-1 3-16,-5-1-3 16,-5 1 1-16,-5 1 0 15,-1-2-2-15,-3 2 0 16,-4 0 2-16,5 0-2 15,-5-1 0-15,0 1 0 16,0 0 0-16,-6 0-2 0,0 0 0 16,0 0-4-16,0 0-7 15,-10 3-21-15,-31 9-65 16</inkml:trace>
  <inkml:trace contextRef="#ctx0" brushRef="#br0" timeOffset="127888.3629">20192 4619 89 0,'0'0'84'16,"0"0"-52"-16,0 0 6 15,0 0 3-15,0 0-14 16,0 0-18-16,0 0-4 15,0 0 0-15,0 0-3 16,0 1-2-16,2 10-6 16,10 5 6-16,9 13 7 15,-7 4-7-15,3 10 5 0,-5 12 1 16,-6 13-1 0,-6 14 5-16,0 11-1 0,-4 10-2 15,-16 7-4-15,-3 13-1 16,-2 8-1-16,-4 4-1 15,2-2 0-15,2-9 3 16,3-11-3-16,5-8 1 16,-1-7 0-16,-1 1 2 15,0-11-1-15,1-1 0 16,1-8 1-16,5-7-3 16,4 1 0-16,3-6 0 15,5-8 4-15,0-4-4 16,0-11-1-16,7-9 1 0,9-11-2 15,-3-6-1 1,-5-10 1-16,-2-5-1 0,-6-3 1 16,0 0 2-16,0 0 0 15,-2-7 0-15,-27-20-19 16,-2-14-15-16,2-15-36 16,15-15-94-16</inkml:trace>
  <inkml:trace contextRef="#ctx0" brushRef="#br0" timeOffset="129606.9285">21023 4353 69 0,'0'-4'12'0,"0"-4"-4"16,0 0 8-16,0 1 19 16,0 0-17-16,6 1-10 15,-4 2 8-15,8 2 0 16,7 1-9-16,14-3-2 16,18 3 0-16,24-5 9 15,20-2-5-15,18-1-3 16,7-2 5-16,2 2-1 15,-2 1-6-15,-4 2 2 16,-1 2 0-16,3 0 1 16,6 4 0-16,0 0-4 15,4 0-2-15,2 0-1 0,5 0 2 16,1 0-1-16,-2 0 0 16,-4 0-1-16,-8 0 0 15,-8 0 0-15,2 0 0 16,-5 0 1-16,9 0 1 15,6 0 0-15,6-7-1 16,9-1 0-16,-1-1 0 16,-6 2 1-16,-7 2 0 15,-6 0-2-15,-5 4 0 16,-11 1 0-16,-3 0 1 16,-5 0 0-16,-2 0-1 15,2-2 0-15,2 1 0 16,6-1 0-16,13-2 1 0,6 2-1 15,4-1 1-15,-8 0-1 16,-8 0 0-16,-13 3 0 16,-6 0-1-16,-2 0 1 15,2 0 0-15,-1 9 1 16,8 0-1-16,-1 2 1 16,0-2-1-16,0 0 0 15,-2-5 0-15,2-2 0 16,-4-2 0-16,-2 1 2 15,-6-1-2-15,-13 0 0 16,-12 1 0-16,-4 1 0 16,-6 1 0-16,4 3 0 0,-1-1 1 15,-3 3-4 1,-3 2 5-16,-3-2-4 0,-3 1 2 16,1 2 0-16,-5 0-1 15,-4-2 2-15,0 3-2 16,-8-2-1-16,-1 0 0 15,-5 0 0-15,0 2-3 16,-7 2 5-16,-2 4 0 16,-1 6 1-16,-3 7-1 15,0 1 2-15,-2 3-1 16,-2 5 2-16,2 8-3 16,-1 6 0-16,1 9 1 15,-2 4 1-15,-2 2-1 16,0-3-1-16,0-1 1 15,0-1-1-15,0 1 0 0,0 7 2 16,-9 2 0-16,-3 0 0 16,-13 4-1-16,-6 7 2 15,2 1-1-15,11-5 0 16,7-2-2-16,11-10 0 16,0 1 1-16,0-1 3 15,0-1-1-15,0-4-1 16,11-5-2-16,1-4 2 15,3-4-1-15,1-3 1 16,-4-4-1-16,1-1 1 16,-3 1 0-16,-8 1-2 15,2 2 0-15,-4 1 3 0,0-3-3 16,0-2 2-16,-18 6-1 16,-5-1 0-16,0 5 3 15,9-5-2-15,4-2 0 16,10-3-2-16,0-7-1 15,0-6 1-15,0-5 0 16,0-3 0-16,0-7 0 16,0-5 0-16,0-4 0 15,0-1 0-15,0-5 1 16,0 0 0-16,0 0 0 16,0 0 3-16,0 0-3 15,0 0 4-15,0 0-2 16,0 0 2-16,0 0-1 0,-13-2-4 15,-5-7 0 1,-5 2 0-16,2-2 0 0,-4 2 0 16,1 1 0-16,-5 1 1 15,4 0-1-15,-4 5-2 16,-2-1 1-16,-6 1-1 16,-5 0 1-16,-1 0 1 15,-5 0 0-15,-1 0 1 16,-11 1-1-16,-6 6 3 15,-7 0-3-15,-1 2 0 16,2 1 1-16,-3 0-2 16,9-3 2-16,6-2 0 15,6 1-1-15,7 0 2 16,3-3-1-16,-3-3 1 0,1 1-2 16,-7-1 4-16,-5 0-3 15,6 0-2-15,-2 1 1 16,7-1 0-16,-1 2-1 15,3 0 0-15,-1-1-4 16,-3-1-2-16,-1 3-4 16,-6 2-6-16,-4-1-17 15,-10-4-165-15</inkml:trace>
  <inkml:trace contextRef="#ctx0" brushRef="#br0" timeOffset="132281.8135">20907 10699 168 0,'21'11'0'0,"-5"9"0"16,-10 8 5-16,-2 15 17 15,-2 20 3-15,-2-3 3 16,7 11-4-16,3 11-6 16,-2 2 3-16,5 8 0 15,3 0-1-15,-1 4-3 0,5 1-1 16,-5 6-8-16,1 4-2 16,-9 10-2-16,-5 5 0 15,-2 3-1-15,0 6 0 16,0 6 0-16,0-1-2 15,0-9-1-15,-7-9 1 16,5-15-1-16,2-12 0 16,-4-13 0-16,2-9 0 15,-4-14 1-15,-4-11-1 16,3-17-1-16,1-10 0 16,2-12-4-16,2-5-4 15,-10 0-9-15,-11-18-26 16</inkml:trace>
  <inkml:trace contextRef="#ctx0" brushRef="#br0" timeOffset="133931.5852">21064 10600 211 0,'14'-1'58'0,"15"1"-58"16,15-6 0-16,22-3 1 15,15 2 13-15,22-11 4 16,23 3-4-16,15-6-7 16,16-1 3-16,0 0-4 15,2 3 3-15,4 1-3 16,-2 3-1-16,9 0-1 16,2-4-4-16,14-1 0 15,4-4-2-15,8-1 1 16,-1 3 1-16,-9 8-1 15,-6 2 2-15,-7 8 0 0,5 4 1 16,-4 0 11-16,0 16-10 16,-15-2-1-16,-25-6 0 15,-30 0 1-15,-28-2-2 16,-20-1 6-16,-6-3 2 16,-5 2-3-16,-5 0-2 15,-5 0 2-15,-6 4-2 16,-2 2 2-16,-4-3-4 15,4 8 1-15,-3 0 1 16,3 7-3-16,-4 4 7 16,0 3-5-16,-2 7 2 15,-3 5 2-15,-3 2-1 0,2 6 4 16,-1-1-3-16,-1 3-2 16,-3 1 2-16,-4-1-1 15,-3 5 2-15,-1 1-1 16,-6 6-3-16,0 3 2 15,10 4 3-15,3-1-5 16,11 4 9-16,1 0-6 16,4 4-3-16,-2 4 6 15,2 7-1-15,-8 1-5 16,1 3 3-16,-5-1-4 16,-5-4 3-16,1-5 0 15,-5-1-4-15,4 3 6 16,-1 0-3-16,-5 5-3 0,-2-9 1 15,-4-3 0-15,2 3 0 16,-2-1-2-16,0-3 2 16,0 1-1-16,0-2-1 15,0 5-1-15,0-4 1 16,0-5 0-16,0-8-1 16,0-9 1-16,4-7-1 15,2-6 1-15,1-4-1 16,-1-3 1-16,0-3-2 15,-4-11 1-15,-2-3 0 16,0-5 0-16,0-9-1 16,0 1 1-16,0-4 1 15,0 3-1-15,0 0 0 16,0-1 0-16,0-2 0 0,0 0 1 16,0 4 1-16,0-4-1 15,-2 0-1-15,-37 3 0 16,-23 1-1-16,-17 2 1 15,-6-1 1-15,-1 2 3 16,-9-3-4-16,-11-1 2 16,-14 0-1-16,-31 0 2 15,-18-1 1-15,-15 2-1 16,-4-1 2-16,-4-3 0 16,3 2-2-16,5 0 1 15,-4 1 1-15,8-3-5 0,5 3 0 16,-1 5-3-1,7 0 0-15,9 2 3 0,16 0-3 16,9-2 3-16,9 3 1 16,2-3 0-16,8 0-1 15,-1 2 0-15,1 2-2 16,4 2-1-16,-8 1-2 16,0 6 0-16,3-2 1 15,1-1 3-15,6 1 0 16,3-1-1-16,6-2 2 15,10-3-3-15,6-1 3 16,10 1 1-16,9-2 1 16,0 0-2-16,4 0 0 15,0 1 0-15,4-5 0 0,15 1 0 16,12-5 0-16,14 1 1 16,9-4-1-16,8 1-1 15,0-1 1-15,0 0-4 16,0 0 4-16,0 0 0 15,0 0-2-15,0 0 1 16,0 0 0-16,0 0-3 16,0 0 4-16,0 0-1 15,0 0 0-15,0 0 1 16,0 0 0-16,0 0 0 16,0 0 1-16,0 0-1 15,0 0 0-15,0 0-3 0,0 0 1 16,0 0-2-16,0 0-3 15,0 0 6 1,0 0-2-16,0 0 3 0,0 0 0 16,0 0 0-16,0 0 0 15,0 0 0-15,0 0-6 16,0 0 1-16,0 0-3 16,0 0-2-16,0 0 0 15,0 0-9-15,0 0-9 16,6 0-17-16,19-19-33 15,-6-19-185-15</inkml:trace>
  <inkml:trace contextRef="#ctx0" brushRef="#br0" timeOffset="135041.6641">21078 12974 7 0,'0'3'10'0,"0"2"-2"16,0-2 0-16,0 0-3 15,0-3-1-15,0 5-1 16,0-2-1-16,0-3 2 16,0 3 12-16,0 2-2 0,0-2 5 15,0-3 4 1,0 3-2-16,0 2 6 0,0 2 0 16,0 4-3-16,0 4-1 15,7 3-4-15,-1 0-6 16,0 4-3-16,0 5 1 15,-2 2 6-15,3 10-4 16,-5-1-1-16,2 6 1 16,2 6 3-16,6-1-4 15,-1 2 3-15,-5 0-4 16,0 0-5-16,-6-2 3 16,0 1-4-16,0-5 3 15,0-5-4-15,0-4 2 16,0-6-1-16,0-4-2 15,2-3 0-15,2-7 1 0,-2-3-2 16,-2-7 0-16,0-1-2 16,0-1 0-16,0-4-1 15,0 0 2-15,0 0 1 16,0 0-2-16,0 0-1 16,0 0-1-16,0 0-4 15,0 0-8-15,-6-12-9 16,-21-14-133-16</inkml:trace>
  <inkml:trace contextRef="#ctx0" brushRef="#br0" timeOffset="137847.5039">20822 10654 3 0,'0'0'10'0,"0"0"14"16,0 0 2-16,0 0-4 15,0 0-3-15,0 0-2 16,2 0-4-16,-2 0-1 16,0 0 0-16,0-2-1 15,6 1-1-15,1 1-1 16,3-4-5-16,2 4 0 15,5 0-1-15,1 0 0 16,7 0-1-16,0-3 1 16,0 3-1-16,-2-3 1 0,1-2 3 15,-3 2 1 1,6-1 2-16,-6 0 1 0,3 0-5 16,3-3 0-16,0 3-3 15,2-6 3-15,-4 3-4 16,-2 4-1-16,-11-3 0 15,-6 3-1-15,-4 3-4 16,-2 0-7-16,0 0-1 16,0 0-23-16,-6 0-159 15</inkml:trace>
  <inkml:trace contextRef="#ctx0" brushRef="#br0" timeOffset="138357.2248">20799 10666 20 0,'0'0'40'16,"0"0"-29"-16,0 0 4 15,7-2 10-15,-3 1-3 16,-4 1-8-16,2 0-11 16,2 0 0-16,-2 0 0 15,4 0 0-15,-2 0 4 16,3 6-3-16,-1 5 1 16,0 6-1-16,0 3 7 15,0 2-2-15,1 4-3 0,-1 2 0 16,0 2 0-1,0-4-2-15,0-1-4 0,1-3-1 16,-3 0-1-16,-2 1-5 16,-2-8-12-16,0-1-18 15,0-6-85-15</inkml:trace>
  <inkml:trace contextRef="#ctx0" brushRef="#br0" timeOffset="139084.0254">20859 10669 31 0,'0'0'35'16,"0"0"-15"-16,0 0-1 16,0 0-1-16,0 0-1 15,0 0 5-15,0 0-6 16,0 0-4-16,0 0-4 15,0 0-4-15,0 0 1 16,0 0 0-16,0 0 1 16,0 0 0-16,0 0 1 15,0 11 0-15,7 1 2 0,-1 6-3 16,4 2-2-16,-2 0 1 16,-1 6 2-16,-1-1 0 15,-2-2-1-15,2-1 2 16,-4-1-4-16,-2-3 1 15,4 2 0-15,-4-1-3 16,2-6-2-16,2-2 2 16,3-3-2-16,-5 2 0 15,2-3 0-15,-2 1 2 16,2-3-2-16,-4-2 0 16,2-3 0-16,-2 3 0 15,0-3 0-15,0 0-1 0,0 0 2 16,0 0-1-16,0 0 0 15,0 0-7-15,0 0-27 16,-8-6-19-16,-2-2-44 16</inkml:trace>
  <inkml:trace contextRef="#ctx0" brushRef="#br0" timeOffset="146127.4012">21599 11044 225 0,'0'0'52'0,"0"0"-14"15,-6 0 22-15,-4 0 3 16,4 0-20-16,6 0-19 15,-2 0 2-15,2 0-1 16,0 0-5-16,0 0-6 16,0 0-7-16,0 0-3 0,0 4-3 15,0-4-1 1,0 7-4-16,0 11-3 0,0 14 7 16,0 10 0-16,-7 5 0 15,1-5 0-15,-4-3 1 16,4-7-2-16,4-1 0 15,-3-6-1-15,5-6-2 16,0-9-5-16,0-6-2 16,0-4-4-16,0 0-11 15,0 0-5-15,0-4-17 16,0-18-72-16,0-5-140 16</inkml:trace>
  <inkml:trace contextRef="#ctx0" brushRef="#br0" timeOffset="146463.7815">21506 10986 224 0,'2'0'23'16,"5"0"-22"-16,11-1 18 16,7-3 15-16,10 1-8 15,6 3-7-15,-1 0-4 16,-1 0-4-16,-8 0 2 15,-4 14-7-15,2 5-1 16,-6 9 2-16,-9 3 3 16,-4 6 0-16,-8-1-4 15,-2 3-1-15,0-4-2 0,0-3-2 16,-12-2 5-16,-13-2-5 16,-6-3 1-16,-4-6 0 15,-4 0-2-15,-7-5 0 16,3-3-2-16,2-3 2 15,3-4-3-15,7-4-7 16,9 0-16-16,7 0-23 16,9 0-92-16</inkml:trace>
  <inkml:trace contextRef="#ctx0" brushRef="#br0" timeOffset="146899.9084">21947 11293 121 0,'16'0'28'15,"7"0"8"-15,2 0 13 16,6 4 4-16,6-4-20 16,6 3-6-16,5-3-10 15,-1 0-6-15,-3 0-5 16,-3 0-1-16,-4-7-3 15,-1-4 1-15,-10-3-2 16,-9-5-1-16,-5 0-1 16,-12 3-1-16,0-3-2 0,-18 6-3 15,-30 3-1-15,-6 2-7 16,-1 5 9-16,1 3 4 16,8 0 0-16,5 9 2 15,6 4 2-15,6 9-1 16,4 7 4-16,7-3 1 15,3 4-2-15,9-1 5 16,6-3-4-16,0-1 1 16,2 0-3-16,27-1 3 15,2-4-6-15,6-4 0 16,4-2-1-16,1-3-4 16,-5-3-11-16,6-8-9 15,-1 0-62-15</inkml:trace>
  <inkml:trace contextRef="#ctx0" brushRef="#br0" timeOffset="147333.7843">22831 11173 208 0,'0'0'90'0,"0"0"-77"16,0 0 39-16,-14 0-3 15,-21 3-41-15,-9 11-5 16,-3 1 0-16,-1 3 0 16,5 0-1-16,12-2 4 15,6-2-4-15,8 0-2 0,11-2 1 16,4 1-1-16,2-3-1 16,0 0 0-16,2 2 1 15,23-2 0-15,0 1-1 16,4 0 1-16,0-1 0 15,-4 1 0-15,-1-3 0 16,-3 0 1-16,0 0-1 16,-9-2 1-16,-4-2 0 15,-1 0 0-15,-7-4 1 16,0 6-1-16,0-1 1 16,-2 6 1-16,-23 3 0 15,-15-3 1-15,3 3-4 0,4-4 0 16,-2-1-2-1,10-5-3-15,7-1-7 0,5-3-13 16,13 0-45-16,0 0-145 16</inkml:trace>
  <inkml:trace contextRef="#ctx0" brushRef="#br0" timeOffset="147830.2037">23193 11257 99 0,'0'3'33'0,"0"12"23"15,0 7-1-15,-4 0-11 16,4 0-18-16,-6 0-11 16,6-1-5-16,-2-2-4 15,-2-5 0-15,4-2-6 16,-3-5 0-16,-1-2-2 15,4-5-7-15,-6 0-5 16,-4 0-24-16,8-8-132 16</inkml:trace>
  <inkml:trace contextRef="#ctx0" brushRef="#br0" timeOffset="148018.3515">23139 11020 178 0,'0'0'6'0,"0"0"14"16,0 0 18-16,2 0-18 15,17 2-8-15,8 6-9 16,4 1-3-16,10 0-9 16,-1 1-11-16,7 4-53 15</inkml:trace>
  <inkml:trace contextRef="#ctx0" brushRef="#br0" timeOffset="148438.1123">23733 11110 124 0,'0'0'107'0,"0"7"-77"16,-27 8 20-16,-17 11-17 16,-5 2-6-16,-1 5-6 15,11-6-3-15,14 2-5 16,11-4-4-16,14-2-3 15,0-1-3-15,0-2 0 16,2-3-3-16,20-3 0 16,-1-3-1-16,6-4-3 0,4-4-3 15,6-3 4-15,0 0-10 16,7-10-10-16,3-8-21 16,-5-4-31-16,-7 3-31 15,-8 1 25-15,-5 4 79 16,-7 5 2-16,-7 6 35 15,-6 3 17-15,-2 0 16 16,0 0-24-16,0 0-13 16,0 15-18-16,0 4 13 15,0 3-1-15,0 0-8 16,0-8-5-16,4 1-4 16,-2-4-7-16,-2-4 2 0,5-3-3 15,-5-1-3 1,0-3-6-16,0 0-6 0,0-11-15 15,0-11-113-15</inkml:trace>
  <inkml:trace contextRef="#ctx0" brushRef="#br0" timeOffset="148602.3098">23894 11033 127 0,'0'0'20'15,"0"11"10"-15,0 0 11 16,8 0-11-16,7 0-20 16,3 0-10-16,11 0-17 15,2-5-49-15</inkml:trace>
  <inkml:trace contextRef="#ctx0" brushRef="#br0" timeOffset="148909.7729">24214 11271 201 0,'-27'19'53'16,"7"7"-43"-16,7-4 27 15,7-4 11-15,6 4-22 16,0-5-13-16,0-1-5 16,0-5-7-16,17-5 2 15,1-5-3-15,5-1 0 0,2 0 2 16,6-15 1-16,-2-10 0 15,-4-1-3-15,-13-3 1 16,-10 5-1-16,-2 4 0 16,0 5 2-16,-21 0-1 15,-14 8 5-15,-2 3-6 16,8 4-2-16,10 0-3 16,13 0-5-16,6 0-18 15,0 0-39-15,13 0-47 16</inkml:trace>
  <inkml:trace contextRef="#ctx0" brushRef="#br0" timeOffset="149247.8621">24214 11271 17 0,'219'-30'71'0,"-208"45"-13"0,-3 0 5 16,6 4-16-16,-1 3 0 16,-1-2-22-16,3-1-14 15,-3 0 2-15,1-5-4 16,-1-3-7-16,-8-6 2 15,0-2-4-15,-2-3 1 16,-2 0 3-16,0-3 4 16,0-15 1-16,0-8-9 15,0-4-1-15,11 4-4 16,3-3-6-16,5 11 7 16,-1 6 1-16,-1 10 3 0,1 2 3 15,-5 0-3 1,5 0 4-16,-1 17 4 0,-3-2-1 15,3 4 2-15,2 1 0 16,3-4-5-16,-1 1-1 16,-2-4-3-16,-3 1-1 15,-10-2-9-15,1-2-20 16,-7 4-94-16</inkml:trace>
  <inkml:trace contextRef="#ctx0" brushRef="#br0" timeOffset="149622.6758">21835 12270 242 0,'-10'14'67'0,"8"8"-61"16,2 7 14-16,0 5 21 15,0 9-13-15,0 5-6 0,0 7-9 16,8 0-5-16,2-1 2 15,-2-2-5-15,-1-7-1 16,-1-5-4-16,0-11-4 16,-2-7-3-16,2-11-8 15,1-11-7-15,-3 0-21 16,2-33-97-16</inkml:trace>
  <inkml:trace contextRef="#ctx0" brushRef="#br0" timeOffset="150003.8758">22029 12118 118 0,'38'-3'105'0,"-1"0"-72"0,10 3 12 16,1 0-7-16,-1 3-9 16,-3 13-11-16,-13 5-2 15,-8 4-1-15,-21 9-3 16,-2 7-1-16,-17 3-4 15,-33 0-5-15,-10-1-2 16,-2-5 1-16,7-7 1 16,11-8 1-16,9-5 0 15,16-7 2-15,7-7-3 16,6-1 2-16,6-3-4 16,0 0-1-16,0 0 0 15,0 4-1-15,0 0 0 16,21 7 2-16,8 4 1 0,6-2-1 15,4 3 4-15,6-1-4 16,1 0 0-16,1-1-1 16,-3-2 0-16,-3-2-2 15,-4-7-7-15,-1-3-7 16,-5 0-26-16,-3-3-156 16</inkml:trace>
  <inkml:trace contextRef="#ctx0" brushRef="#br0" timeOffset="150401.7435">22631 12296 175 0,'0'-4'97'16,"0"4"-88"-16,0 0 36 16,0 0 14-16,0 0-36 15,0 7-12-15,0 12-3 16,0 5 4-16,0 6-3 15,0-3-4-15,4 1 1 16,4-2 0-16,3-1-3 16,1-3 3-16,2 1-3 15,5-5-1-15,4-7-1 16,0 1 3-16,1-6-2 16,-3-5 1-16,6-1-1 15,4 0 2-15,0-11 3 0,4-11 0 16,-2-8-2-16,0 0-2 15,-12-2 4-15,-9-2-5 16,-6 2 1-16,-6 5-3 16,0 2-1-16,0 6 1 15,-6 6-8-15,-6 1 1 16,4 5 3-16,1 0-15 16,7 5-4-16,0 2-27 15,0 0-142-15</inkml:trace>
  <inkml:trace contextRef="#ctx0" brushRef="#br0" timeOffset="150740.286">23272 12215 141 0,'2'0'42'15,"4"0"-24"-15,-2 18 38 16,2 1 10-16,0 6-11 15,1 4-24-15,-1 5-9 16,0-2-3-16,0 1-4 16,-4 5-4-16,2-3-1 15,-4 3-5-15,3-5 1 16,-3-5-2-16,6-6-2 16,4-3-1-16,0-7-1 0,-1-5 0 15,-3-4 3 1,4 0-3-16,-2-3 0 0,11 0 0 15,4 0 0-15,12 0-3 16,2-6-1-16,7-7-8 16,3-7-9-16,-3-2-17 15,-3-5-45-15,-8-1-131 16</inkml:trace>
  <inkml:trace contextRef="#ctx0" brushRef="#br0" timeOffset="151031.479">23873 12218 63 0,'0'3'185'0,"0"19"-180"0,-16 9 22 15,3 4 21-15,5 3-12 16,2 6-8-16,6-1-3 16,0 1-2-16,0 1-1 15,0-8-4-15,2-4-7 16,14 0 1-16,-1-7-5 15,1-5-3-15,3-2-1 16,-2-8-2-16,1 0 2 16,3-8-1-16,2 1-2 15,8-4 2-15,4 0-2 16,2 0-1-16,4-10-10 16,-8-6-5-16,-6-3-15 15,-14 2-26-15,-13-2-135 0</inkml:trace>
  <inkml:trace contextRef="#ctx0" brushRef="#br0" timeOffset="151256.026">23691 12175 101 0,'0'-2'159'16,"0"-1"-155"-16,13-4 35 15,18 3 19-15,12-2-16 16,5 1-11-16,5-3-18 0,-3 1-2 16,0 0-6-16,-9 3-5 15,-6 1-1-15,-16 3-16 16,-11 0-35-16,-8 3-164 16</inkml:trace>
  <inkml:trace contextRef="#ctx0" brushRef="#br0" timeOffset="151444.1403">23824 12420 281 0,'0'0'43'16,"0"0"-39"-16,0 0 23 16,8 0 2-16,23 0 3 15,14-8-18-15,5 1-6 16,6-7-8-16,10 3-1 0,-4 0-11 15,-8 3-26-15,-13 5-94 16</inkml:trace>
  <inkml:trace contextRef="#ctx0" brushRef="#br0" timeOffset="153686.0064">11359 5336 42 0,'-21'-23'34'0,"13"1"-10"16,2-2 6-16,-7 2 17 16,1 0 1-16,-1 0-4 15,1-2-11-15,0 4-4 16,-3 2-1-16,7 6-2 15,2 5 1-15,2 5-10 16,2 2-8-16,2 0 0 0,-5 0 0 16,5 0-7-1,-2 0 0-15,2 1-2 0,0 16 0 16,0 10 4-16,0 11 1 16,0 10-1-16,0 7-1 15,0 12-2-15,0 13 1 16,0 19-2-16,0 11 5 15,2 7-5-15,-2 7 0 16,0-10 0-16,0 1 2 16,0-12-2-16,0-9 0 15,0-12 0-15,0-9 0 16,0-8-1-16,0-13-1 16,0-12 0-16,0-8 2 15,0-15-2-15,0-10-3 16,0-7-6-16,0 0-5 0,0-17-14 15,-12-27-145-15</inkml:trace>
  <inkml:trace contextRef="#ctx0" brushRef="#br0" timeOffset="154610.6449">11171 4753 262 0,'6'-8'39'16,"0"3"-35"-16,7-2 2 16,11-2 10-16,18-1 4 15,13 2-6-15,30 1-3 16,12 0 0-16,19 2-6 15,16 1 9-15,23-2-5 16,27-4 5-16,21-2-4 16,-3-2-1-16,7-2 0 15,-4-2-5-15,6 3 1 16,-15 0-1-16,-6 1 0 16,-6 3 2-16,0-1-1 15,-11 3 0-15,5-1-3 0,8 1 1 16,8 0 1-16,9-1-1 15,3 1-2-15,-7 0-1 16,-3 2-2-16,0 2 2 16,5-1-1-16,-5 2 1 15,-12 1-1-15,-17 1 1 16,-10 2-2-16,-14 0 4 16,-9 0-5-16,-1 0 4 15,1 0-1-15,0 0 2 16,0 0-2-16,-10 0 0 15,-12-4 0-15,-7-7 0 16,-12 2 0-16,-6 3-3 0,-6 1 3 16,-1 5 0-1,1-1 0-15,12 0-1 0,2-1 0 16,8 2-3-16,-2 0 1 16,-8 0 0-16,-2 0 2 15,-10 0 0-15,-9 4 1 16,0 4 0-16,-8-1 0 15,-2-2 0-15,-12 2 1 16,-15-6-1-16,-11 4 0 16,-9 1 1-16,-3-5-1 15,-4 6 0-15,-4-4 0 16,-2 0 0-16,7 4 1 16,-1 1-1-16,4 6 3 15,-2-1 0-15,5 7-2 16,-3 2 3-16,3 3 4 0,-3 3-5 15,-2 5 2-15,-2 4-2 16,1 1 4-16,-3 3-3 16,-2 0-3-16,2 3 4 15,-4-1-3-15,0 7-1 16,0-1 2-16,0 4-1 16,0-2 0-16,0-3-1 15,6 3 0-15,7-3-1 16,1-3 0-16,7-2-1 15,-3-6 0-15,3-3-2 16,-5-5 1-16,-7-4-7 16,-5 1-3-16,-4-4-5 0,0-3-30 15,0-1-143-15</inkml:trace>
  <inkml:trace contextRef="#ctx0" brushRef="#br0" timeOffset="155665.3095">5581 9532 220 0,'71'7'63'0,"1"-7"-59"16,37 0 4-16,-5-14 8 0,1 2 11 15,11 11 10-15,14 1-8 16,5 0-10-16,15 5-8 16,26 1-5-16,31-1 0 15,33-5-2-15,26 0 0 16,40 0-3-16,13-5 0 15,24-6 0-15,8 1 0 16,13-1 3-16,0 11 0 16,-11-2 0-16,11 2 3 15,0-9-6-15,0-4 2 16,6-6 5-16,8-1-4 16,-8 2 0-16,-21 7-1 15,-16 8-3-15,-41 3-2 0,-30 0 2 16,-30 11-2-16,-28 4 1 15,-22 1 1-15,-25 1 1 16,-22-3-1-16,-22-3-1 16,-20-2-1-16,-16-7 2 15,-21 2 2-15,-19-4-2 16,-19 0 0-16,-7 0 0 16,-9 0 0-16,-2 0 0 15,0 0-5-15,0-7-16 16,0-19-132-16</inkml:trace>
  <inkml:trace contextRef="#ctx0" brushRef="#br0" timeOffset="156625.7936">16909 9264 157 0,'91'3'38'0,"21"19"-11"0,43 9-12 16,58 4 1-16,-56-8 8 16,25-13 4-16,33-3-5 15,31 0-3-15,16-4 2 16,5-4-6-16,-7-3-10 16,-3 0-2-16,3 0 2 15,-10 0-1-15,-8 0-1 16,-13 0-4-16,-22 8 0 15,-6 4 1-15,-7-3 3 16,0-4-4-16,-2-5 2 0,5-4-2 16,-1-14-2-1,-1 0-1-15,-7 2 3 0,0 1 0 16,-13 1 3-16,-13 3-2 16,-11 0-1-16,-13 5 0 15,-6 2 0-15,-8 4 0 16,3 0-6-16,-12 0 3 15,-7 0-3-15,-15 0-2 16,-15 0 7-16,-18 0-3 16,-18 0-9-16,-24 0 7 15,-5 0-1-15,-11 0-6 16,2 0-12-16,-2 0-132 16</inkml:trace>
  <inkml:trace contextRef="#ctx0" brushRef="#br0" timeOffset="158861.288">19336 5571 146 0,'0'-4'52'0,"0"2"-27"15,0 2 16-15,0-1 12 16,0 1-13-16,0 0-21 16,0 0-15-16,0-1 0 15,0-3-4-15,0 0-7 16,-10-5-11-16,-3 0-10 16,-1-2-28-16,-3-1-38 15,5-1 20-15,1 0 28 0,-1 0 18 16,6 3 28-16,0 2 0 15,3 2 17-15,-3 3 18 16,2 2 0-16,2-3 0 16,-2 4 13-16,4 0-3 15,0 0-11-15,-2 0-5 16,2 0-7-16,0 0-5 16,0 0 0-16,-4 0-12 15,2 5-5-15,-5 8 1 16,-3 7 4-16,-2 5-2 15,-1 10 0-15,1 7-1 16,-5 16 3-16,3 8-3 0,-3 4 4 16,5 8 3-16,0 1-7 15,-1-9 5-15,3 0-5 16,-3-10 1-16,5-11 0 16,-2-7-2-16,4-5 3 15,-1-9-3-15,1-8-1 16,2-6 0-16,4-7 0 15,0-3 0-15,0-2-2 16,0-2-9-16,0 0-2 16,0 0-1-16,-6 0-14 15,0 0-10-15,-9 1-122 16</inkml:trace>
  <inkml:trace contextRef="#ctx0" brushRef="#br0" timeOffset="160144.1447">11123 6749 20 0,'6'-4'0'15</inkml:trace>
  <inkml:trace contextRef="#ctx0" brushRef="#br0" timeOffset="161125.7498">11123 6749 44 0,'54'-40'20'16,"-54"40"-3"-16,0 0 10 16,0 0-5-16,0 0-9 15,0 0 1-15,0 1 4 16,0-1-1-16,0 0 6 15,0 0-7-15,0 0-5 16,0 2 0-16,0-1-2 16,0 3-1-16,0 2-3 15,-6 2-2-15,-5 4 6 0,1 1-6 16,8-1 1 0,-4 4-1-16,0-4-2 0,-1 3 0 15,1-2-1-15,0 4 0 16,0-2 2-1,0 2-2-15,-1-1 0 0,3-5 1 16,2-3-1-16,2-8 0 16,0 3 0-16,0-3-1 15,0 0 1-15,0 0-2 16,0 0 1-16,0 0 1 16,0 0 0-16,0 0 3 15,0 0 2-15,0 0 1 16,0 0-3-16,0 0-1 15,0 0 1-15,0 0 0 16,8 0-1-16,21 0 3 0,4 0-2 16,7 0-3-16,5 0 2 15,7-3 1-15,2-1-2 16,4-3 1-16,6 5-1 16,2-3 2-16,-10 4-3 15,-7-2 2-15,-7 2-2 16,-7 1 2-16,-15 0-2 15,-3 0 1-15,-5 0 1 16,-6 0-2-16,-3 0 0 16,-3 0-2-16,0 0 1 15,0 0-4-15,0 0-5 16,0 0-21-16,0 0-84 0</inkml:trace>
  <inkml:trace contextRef="#ctx0" brushRef="#br0" timeOffset="166143.3212">7194 14173 63 0,'-62'-21'50'16,"16"-1"2"-16,21 4 3 15,11 7 8-15,8 7-13 0,-7 0 0 16,13 4-3 0,0 0-19-16,0 0-10 0,0 0-7 15,0 0-2-15,0 0-2 16,0 34-5-16,0 12 6 15,0 22-4-15,0 15 0 16,-12 2-3-16,-9-1-1 16,0-2 0-16,9-20 0 15,2-15-6-15,8-14-7 16,2-15-6-16,0-17-17 16,0-1-39-16,6-30-82 15</inkml:trace>
  <inkml:trace contextRef="#ctx0" brushRef="#br0" timeOffset="166316.7066">7189 14387 144 0,'21'0'22'0,"6"0"-18"0,10 0 14 16,17-6 14-16,16-3 2 16,9-2-6-16,-3-7-12 15,3 0-9-15,-1-1-7 16,-14 1-10-16,-12-1-18 15,-11-3-28-15,-16 5-37 16</inkml:trace>
  <inkml:trace contextRef="#ctx0" brushRef="#br0" timeOffset="166602.2076">7450 13896 260 0,'-33'31'20'15,"8"10"-11"-15,-2 15 24 16,21 10 4-16,6 12-12 16,0 6-5-16,39 14 1 15,5 4-6-15,9 10-1 16,-1 1-4-16,0 5-4 16,-7-4-1-16,-6-9-2 15,-14-9-2-15,-6-15-1 16,-7-8 0-16,-5-11-3 15,-7-10 0-15,0-14-2 0,0-11-5 16,-25-7-5 0,-13-16-10-16,-13-4-36 0,-7-13-100 15</inkml:trace>
  <inkml:trace contextRef="#ctx0" brushRef="#br0" timeOffset="166766.2554">7225 15142 244 0,'0'0'30'15,"0"0"-27"-15,0-3 12 16,31-10 15-16,26-6 11 16,16-3-11-16,7-8-18 15,1-3 1-15,2-6-10 16,-5-5-3-16,-3-2-14 16,-5-1-30-16,-14 0-125 0</inkml:trace>
  <inkml:trace contextRef="#ctx0" brushRef="#br0" timeOffset="166984.6556">7859 14458 316 0,'0'0'0'16,"0"0"1"-16,27 0-1 15,31 0 22-15,10-9-1 16,13-9-1-16,4-11-4 15,-1-1-10-15,-7-6-6 16,-11-4-6-16,-23 2-15 0,-12 2-14 16,-8 4-21-16,-23 4-63 15,0 12-10-15</inkml:trace>
  <inkml:trace contextRef="#ctx0" brushRef="#br0" timeOffset="167215.5676">8442 14134 51 0,'-31'3'57'0,"-8"19"1"15,6 12-12-15,2 3-15 16,-4 13-10-16,6 10 0 15,8 5-2-15,-2 1-7 16,5 0-6-16,7-11-2 16,9-11 0-16,2-9 1 15,0-11-1-15,0-9-2 16,0-10-1-16,0-3-1 0,0-2-3 16,9 0 3-16,15 0 1 15,9-2 8-15,7-11-1 16,5-5-4-16,-8 5-4 15,5 0-2-15,-15 3-7 16,-3 6-10-16,-7 4-50 16,-15 5-122-16</inkml:trace>
  <inkml:trace contextRef="#ctx0" brushRef="#br0" timeOffset="167755.7732">8080 15029 170 0,'-6'0'61'15,"4"0"-55"-15,2 0 18 16,0-2 5-16,21-14-3 16,30-6-7-16,1-3-14 0,14-5 4 15,5 3 9-15,-5 2-12 16,-4 3-4-16,-6 1-4 16,-7-1 0-16,-10 2-6 15,-18 3-8-15,-11 5-9 16,-10 1-14-16,0 1-28 15,-12 10 28-15,-13 0 17 16,-8 0 22-16,8 0 16 16,1 14 5-16,9 1-8 15,-1 1 2-15,5 9 6 16,11 4-8-16,0 10 1 16,0 7-1-16,27 8-2 0,4 5 2 15,6 4 4-15,5 0-4 16,-9-2-4-16,6-6 1 15,-14 0 0-15,-11-7-3 16,-3-8 0-16,-11-6-1 16,0-10-2-16,0-8 1 15,-23-5-5-15,-4-4 0 16,-14-7-1-16,-3 0 0 16,-10-22-12-16,11-7-5 15,-2 0 18-15,20-2 0 16,12 10 17-16,13-1-10 15,0 0-3-15,5 0 2 16,19 0-4-16,9 3 2 0,7-2-2 16,-1 6 0-16,8 0-2 15,3-3-11-15,2-1-3 16,-1-5-28-16,-5-4-243 16</inkml:trace>
  <inkml:trace contextRef="#ctx0" brushRef="#br0" timeOffset="167983.2057">9552 14328 348 0,'-66'53'29'15,"-2"12"-26"-15,-11 7 25 16,-3-5 5-16,15-15-14 15,22-9-14-15,18-17-5 16,21-8-12-16,6-10-7 16,0-8-14-16,27 0-52 15,18-3-88-15</inkml:trace>
  <inkml:trace contextRef="#ctx0" brushRef="#br0" timeOffset="168146.0974">9418 14764 117 0,'-23'46'77'0,"-33"12"-20"15,-10 3 1-15,-6-1-4 0,10-2-13 16,2-7-11 0,14-10-21-16,19-16-6 0,15-9-3 15,12-9-11-15,0-7-30 16,15-7-5-16,30-12-45 16,5-3-43-16,3 5 34 15</inkml:trace>
  <inkml:trace contextRef="#ctx0" brushRef="#br0" timeOffset="168289.1276">9300 15126 20 0,'19'22'57'0,"1"5"3"16,-14 7-2-16,-3 7 14 16,1 3-20-16,-2-4-8 15,2-4-20-15,4-6-14 16,2-11-10-16,-1-4 0 16,-3-6-5-16,-2-4-11 0,-4-5-16 15,0-10-24-15,2-24-87 16</inkml:trace>
  <inkml:trace contextRef="#ctx0" brushRef="#br0" timeOffset="168904.2819">9753 14830 222 0,'35'-6'34'16,"2"1"-26"-16,6 0 13 15,5-4 6-15,6-1-12 16,2-2-3-16,10-2-5 15,0-1-6-15,-14 0-1 16,-1 8-2-16,-26-1-13 0,-11 8 8 16,-14 0 7-16,0 0 3 15,-18 22 18-15,-15 5-11 16,-13 5 14-16,13 12-4 16,4 4-5-16,7 7-8 15,3 4 5-15,4 3 1 16,9-4-2-16,6 2-5 15,0 2 3-15,0-7-6 16,0-4 1-16,19-7-4 16,8-6 0-16,12-12 0 15,-6-4 0-15,19-8 0 16,-3-11-1-16,7-3 0 0,0 0 0 16,-4-19 1-16,-7-3-8 15,-10-5 8-15,-12-4-2 16,-21-1-7-16,-2 2-9 15,-18-3-5-15,-32 3-14 16,-12 8-7-16,-8 3 11 16,3 9 33-16,16 3 18 15,12 2 8-15,12 2-3 16,14-3-6-16,7-2-4 16,6-6-11-16,0-2-1 15,25-3-1-15,24 2 3 16,18 1-2-16,7 6 4 15,2 0-1-15,3 5-3 16,-15 2 1-16,-4 3 0 16,-8 0 1-16,-19 0-3 0,-10 0 0 15,-11 0 0-15,-10 0-2 16,-2 0 0-16,0 0 2 16,0 0-8-16,0 0-35 15,-2 0-250-15</inkml:trace>
  <inkml:trace contextRef="#ctx0" brushRef="#br0" timeOffset="169607.716">11973 14274 127 0,'0'-1'123'16,"0"1"-105"-16,0 0 25 15,0 0 26-15,0 0-18 16,0 0-23-16,0 0-8 15,0 0 2-15,0 1-1 16,0 18-8-16,-6 16-2 16,-11 16-1-16,-4 16 2 15,3 7 3-15,-11 13-4 16,-2 5 0-16,-6 11-1 16,-9 11-2-16,1-5-1 15,-7 2-4-15,13-9-2 16,-1-10-1-16,14-3-2 15,1-13-1-15,8-9-5 16,1-20-2-16,9-7-5 16,-1-17-8-16,2-5-20 0,-11-11-32 15,-14-7-189-15</inkml:trace>
  <inkml:trace contextRef="#ctx0" brushRef="#br0" timeOffset="170245.5035">7080 15887 112 0,'10'-6'38'16,"-10"6"-18"-16,0 0 38 0,0 0 2 16,0 0-18-16,17 0-20 15,1 0-9-15,26 0 15 16,22 0 4-16,21 6-17 16,16-1 7-16,23 3 1 15,19 1-11-15,18 2 5 16,32 1-2-16,11 3 0 15,13-11-5-15,11-1 1 16,1-3-8-16,13-3 3 16,4-8-3-16,-12-4-1 15,-19 4-2-15,-29-3-1 16,-27 6 0-16,-12 0-2 0,-10 1 1 16,-22 0 1-1,-7-1-2-15,-15 1 2 0,-16 3 1 16,-13-2-2-16,-21 4 1 15,-8 2 1-15,-10-3-3 16,-12 3-1-16,-5 0-3 16,-4 0-6-16,-6 0-13 15,0-7-20-15,0-8-55 16,-4-6-193-16</inkml:trace>
  <inkml:trace contextRef="#ctx0" brushRef="#br0" timeOffset="170926.7447">6520 13796 223 0,'-4'0'60'0,"1"0"-35"16,-1 0 6-16,4 0 11 0,0 0-14 16,0 15-12-1,0 24-14-15,0 21 1 0,17 14 3 16,4 13-4-16,12 4 0 16,-9 8 2-16,1 8-3 15,-8 5 0-15,-5 3-1 16,-12 3 3-16,0-4 0 15,0 7-1-15,-20-6-1 16,-5-6 2-16,4-13-3 16,-4-11 1-16,5-16-1 15,-1-13-1-15,-2-13 1 16,2-14-3-16,3-10 2 0,1-8 1 16,5-7-4-1,2-4-5-15,-3-15-11 0,5-21-44 16,2-21-75-16,-7-15-43 15</inkml:trace>
  <inkml:trace contextRef="#ctx0" brushRef="#br0" timeOffset="171612.3518">6671 13903 231 0,'43'-12'23'0,"23"4"-9"16,21-6 3-16,16 4 2 16,17 1 5-16,21 3-7 15,20 2-9-15,27-2-6 16,21-6 2-16,29-2-2 15,14-1 5-15,2-7-7 16,-12-4 5-16,-23 7 6 16,-18 1-4-16,-13 4-5 15,-11 6-1-15,-7 8 1 16,-9 0-2-16,-20 0-4 16,-15 0 0-16,-10 8 3 0,-11-2-1 15,-8 2 2-15,-12-3 0 16,-15 1 0-16,-14 1 0 15,-13 2 0-15,-7 1 0 16,-1 2 0-16,-15-2-2 16,9 4 2-16,-4 5 0 15,4-1 0-15,2 1 0 16,-6 3-2-16,4 2 2 16,-9 3 2-16,5 3-2 15,-6 3 0-15,-3 3 1 16,1 4-1-16,-15 4 2 15,4 3-1-15,0 6 0 16,-1 1-1-16,1 1 0 0,2 11 1 16,2 8 2-16,-1 8-2 15,7 2 3-15,1 1-1 16,-5 2 1-16,-10-4-1 16,-2 2 0-16,0-4 3 15,0-3-4-15,0-5 0 16,0-3-2-16,0-12 0 15,0 1-1-15,0-10 1 16,-2-5-2-16,-4-9-4 16,0-8-1-16,-5-6-5 15,-1-11-25-15,-5-5-139 16</inkml:trace>
  <inkml:trace contextRef="#ctx0" brushRef="#br0" timeOffset="173578.8534">2989 14115 79 0,'0'0'39'0,"0"0"-16"16,0 0 27-1,0 0-4-15,0 0-13 0,0 0-4 16,0 0-6-16,0 0-6 15,0 0 3-15,0 0-14 16,0 0-1-16,0 0-2 16,0 0 0-16,0 0-1 15,0 0-2-15,0 0 2 16,0 0-1-16,0 0 2 16,0 0 1-16,0 0-1 15,0 0 0-15,0 0 0 16,0 0 0-16,0 0-1 15,0 0-1-15,0 0-1 0,0 0-1 16,0 0 1 0,0 0 1-16,0 0-1 0,0 0 0 15,0 0 2-15,0 0-2 16,0 0 0-16,0 0 0 16,0 0 0-16,0 0 0 15,0 0-2-15,0 0 1 16,0 0 0-16,0 0-1 15,0 0 2-15,0 0 1 16,0 0 0-16,0 0-1 16,0 0 1-16,0 0-1 15,0 0 1-15,0 0-1 16,0 0 0-16,0 0 0 16,0 0 0-16,0 0-2 0,0 0-3 15,0 0 0-15,0 0-1 16,0 0 0-16,0 0 0 15,0 0-4-15,0 0-21 16,0 0-92-16</inkml:trace>
  <inkml:trace contextRef="#ctx0" brushRef="#br0" timeOffset="174625.837">3334 14101 151 0,'0'0'27'0,"0"0"2"15,0 0 24-15,0 0-5 16,0 0-15-16,0 0-9 15,0 0-9-15,0 0-1 16,0 0-1-16,6 0-8 0,1 0 0 16,5 14-4-16,3 8 3 15,7 0-1-15,7-3-3 16,-10-2 0-16,-1-6 0 16,-5-2 0-16,-5-2 0 15,-4-4 0-15,-4-3 0 16,0 0 0-16,0 0-2 15,0 0 2-15,0 0-1 16,0 0 0-16,0 0-2 16,0 0-2-16,0 0-3 15,0 0 2-15,0 0-6 16,0 0-27-16,0-8-102 0</inkml:trace>
  <inkml:trace contextRef="#ctx0" brushRef="#br0" timeOffset="174857.5425">3919 13990 264 0,'0'0'78'0,"0"0"-61"15,-14 0 10-15,-11 12 6 16,-2 2-17-16,-4 4-16 15,4 5 0-15,-8 6-3 16,4 4 0-16,-10 1-17 16,4 6-14-16,-7 1-25 0,-3-1-79 15,-3 0-40-15</inkml:trace>
  <inkml:trace contextRef="#ctx0" brushRef="#br0" timeOffset="175045.781">3314 14424 114 0,'0'0'48'0,"0"0"-11"15,0 0 14-15,0 0-26 16,20-12 8-16,7-6-2 16,17 0-9-16,9 1-5 15,11 1-3-15,-6-3-6 0,6 5-6 16,-4-3-2 0,-14 1-5-16,-1 2-6 0,-18-2-4 15,-2-2-9-15,-13-3-42 16,-8-3-201-16</inkml:trace>
  <inkml:trace contextRef="#ctx0" brushRef="#br0" timeOffset="175564.1669">3549 13913 143 0,'-8'0'114'0,"2"0"-100"15,0 0 5-15,6 14 18 16,0 10-24-16,0 12-6 15,0 11-2-15,14 9 4 16,9 10-1-16,2 7 6 0,-3 4-8 16,-3 7 1-1,-13 0 0-15,-4 5 2 0,-2-8-4 16,0-4-4-16,0-12 0 16,-20-8-1-16,-14-13 1 15,8-11-1-15,1-19 0 16,12-6 0-16,-7-8 1 15,1 0-1-15,0-16-10 16,5-17 4-16,2-8 6 16,12-3 2-16,0-6-2 15,6-2 2-15,27 1-2 16,19-9 7-16,-3-1-2 0,7 10 3 16,-2 7-6-1,-5 10-2-15,3 12 0 0,-19 11 0 16,-4 7-2-16,0 4 2 15,-4 0-3-15,-7 19 3 16,-3 11 3-16,-9 7 0 16,-6 11 1-16,0 1-1 15,0 4-1-15,-19-2 2 16,-7-4-3-16,-7-6 0 16,-1-11-1-16,10-6 0 15,-5-4-2-15,4-13-8 16,2-7-7-16,2 0-23 15,-1-22-103-15,5-7-49 16</inkml:trace>
  <inkml:trace contextRef="#ctx0" brushRef="#br0" timeOffset="175715.6947">3723 14633 37 0,'31'0'63'0,"4"7"-23"16,11 8 5-16,5 0 7 15,-12-1-13-15,13-3-5 16,-19-3-17-16,9 2-11 15,-1-6-6-15,-8-4-6 16,0 0-15-16,-8 0-27 16,-7-22-80-16</inkml:trace>
  <inkml:trace contextRef="#ctx0" brushRef="#br0" timeOffset="176096.4005">4378 14024 228 0,'0'3'47'0,"-4"27"-39"15,-17 13 28-15,-8 6-6 16,-6 5-15-16,8-2-2 16,-6-5-4-16,13-6 1 15,9-12 2-15,5-7-7 16,6-11-5-16,0-7 0 15,0-1-2-15,0-3-2 0,0 0 1 16,0 0 3-16,0 0 8 16,0 0-7-16,0 0 6 15,0-3 9-15,0-1-7 16,0 4-4-16,0 0-1 16,0 0-1-16,0 0-2 15,0 0-1-15,0 0-1 16,0 0 0-16,0-3-2 15,0 3-3-15,0 0-3 16,0 0-8-16,0 0-17 16,0 0-103-16,0 0-66 15</inkml:trace>
  <inkml:trace contextRef="#ctx0" brushRef="#br0" timeOffset="176709.5821">4186 14112 69 0,'0'0'129'16,"0"0"-115"-16,0 0 9 15,0 0 3-15,0 7-13 16,0 8 0-16,12 10-1 16,7 0-7-16,6 6 3 0,8 1 0 15,-2 9 3-15,10 3-3 16,-2 11-1-16,13 3 7 15,-8 2-2-15,-3-1-4 16,-4-4-2-16,-6-8 4 16,-10-3-5-16,-1-7-2 15,-7-1 1-15,-13-9-1 16,0-1 2-16,0-10-3 16,0-5-1-16,-19-3 6 15,-14-4-7-15,-4-4 0 16,-6-4-3-16,-7-21-11 15,2-4-9-15,7-5-2 0,14 2-26 16,11 2-4-16,3 4-60 16</inkml:trace>
  <inkml:trace contextRef="#ctx0" brushRef="#br0" timeOffset="176860.2523">4281 14611 87 0,'0'-3'24'0,"0"2"1"15,0-6 4-15,14-7 11 16,15-5-2-16,13-7-30 16,-3-6-8-16,13-1-16 15,-7-4-30-15,7 0-81 16</inkml:trace>
  <inkml:trace contextRef="#ctx0" brushRef="#br0" timeOffset="177265.9303">4703 14031 241 0,'0'-7'57'0,"20"-5"-51"16,1-6 24-16,14 4 1 16,13-5-15-16,-3 1-8 15,9 4-3-15,2 6-3 16,-2 5-1-16,-3 3 2 0,-14 0-1 15,-6 0-2 1,-2 3 0-16,-16 16 0 16,-13 9 7-16,0 7-7 0,-19 8-2 15,-26-3-4-15,5-3 2 16,-1-4 0-16,10-5-2 16,6-9 5-16,5-7 1 15,11-5 0-15,5-7 0 16,4 0 1-16,0 0-1 15,0 0-3-15,0 0-4 16,6-5 7-16,21-9 1 16,-8 1-1-16,8 1 1 15,-5-2-1-15,7 2 0 0,-16 0-3 16,-1 3-8 0,-6 1-49-16,-6 4-143 0</inkml:trace>
  <inkml:trace contextRef="#ctx0" brushRef="#br0" timeOffset="177535.9543">4839 14115 139 0,'-6'27'29'0,"0"9"-16"15,6 8 28-15,0 8 5 16,0 10-6-16,6 11-13 15,13 3-9-15,-5 12 0 0,-2-2 5 16,3 6-13-16,-3-4 2 16,-6-7-8-16,1-9-4 15,1-16-3-15,2-12-4 16,-1-10 0-16,-3-18 0 16,-6-10-11-16,0-6-6 15,0-6-50-15,0-22-88 16</inkml:trace>
  <inkml:trace contextRef="#ctx0" brushRef="#br0" timeOffset="177746.8273">5023 14556 128 0,'6'-10'9'0,"5"-5"5"0,3-1 24 16,3-3-5-16,12 3-4 15,-9-6-13-15,9-1-15 16,-6 5-1-16,-4-1-3 16,-11 4-17-16,-4 1-21 15,-4 4-7-15,0 5-6 16,0-2-34-16</inkml:trace>
  <inkml:trace contextRef="#ctx0" brushRef="#br0" timeOffset="178329.8191">5155 14361 25 0,'-6'11'39'0,"2"4"1"0,4 0-6 15,0 6-2-15,0 5-1 16,0 5-4-16,10 4-5 16,13 6-3-16,-2 0 1 15,2-1-6-15,-5 0 0 16,5 0-5-16,-11-3 0 16,7 1-3-16,-7-6-3 15,-3-4-1-15,-3 2-1 16,0-11 0-16,-6-4-1 15,0-8 0-15,4-4-4 16,-4-3 2-16,0 0-2 16,0 0 4-16,0 0-3 15,-4 0-19-15,-11-7-4 16,-1-3 21-16,14 2 5 16,-4 0 2-16,-1 0-1 0,7 2 2 15,-6-2 0-15,6-3 4 16,0 3-2-16,0-5-3 15,0 1 4-15,6 2-1 16,7-2-1-16,-1 2-1 16,1-5 0-16,-1 3-1 15,3-5 0-15,5 2-1 16,1 0-1-16,2 4-3 16,-5 0 2-16,5 3-2 15,-11 5-1-15,7 3-3 16,-5 0 5-16,5 0 2 15,8 11 8-15,-8 11 0 0,-5 3-1 16,3 2-1-16,-11 2-1 16,-4 5-1-16,-2-2-1 15,0 1 4-15,-15 0-5 16,-9-3 5-16,-12-5 0 16,1-3-2-16,8-6 1 15,-6-7-3-15,13-4 2 16,-3-5-5-16,8 0 0 15,-11-8-14-15,11-11-25 16,11-2-32-16,4 2-91 16</inkml:trace>
  <inkml:trace contextRef="#ctx0" brushRef="#br0" timeOffset="178689.7991">5709 14564 121 0,'0'0'31'16,"5"0"-2"-16,-3 0 19 0,6 0-16 15,4-1-11 1,7-3 0-16,8 1 9 0,12-2-11 16,0 0-1-16,13 1-3 15,4 3-7-15,4 1 1 16,-2 0-3-16,-5 0-6 16,-1 0 2-16,-15 0-2 15,-4 0-5-15,-6 0-1 16,-12 0-4-16,1 1-9 15,-14-1-27-15,-2 0-134 16</inkml:trace>
  <inkml:trace contextRef="#ctx0" brushRef="#br0" timeOffset="179013.4336">6112 14358 339 0,'0'0'14'16,"0"0"-10"-16,0 0 22 16,0 0-13-16,34 0 7 15,11 0-14-15,1 0 1 16,5 0-2-16,-7 3-1 16,-3 4-2-16,-2 4-1 15,-8 1 1-15,-4 9 2 16,-8 2-3-16,-17 6 4 15,-2 5 0-15,0 9 1 0,-2 1-3 16,-23-3 0-16,-10-1 1 16,6-7-3-16,2-3 0 15,0-12-2-15,6-1-7 16,-1-8-9-16,7-9-24 16,-12 0-90-16</inkml:trace>
  <inkml:trace contextRef="#ctx0" brushRef="#br0" timeOffset="179680.6434">2815 13418 37 0,'-6'0'62'0,"6"0"2"16,0 0-7-16,0 0-35 15,0 7-15-15,0 15 9 16,11 4 4-16,3 7-6 16,-2 5-3-16,-1 6 4 15,-1 10-1-15,-10 8-6 0,0 12-1 16,0 9 3 0,0 10 2-16,-14 10-2 0,5 13 1 15,5 10-3-15,-2 6-4 16,4-4 0-16,-2-7 0 15,4-18-3-15,0-15 0 16,0-7-1-16,4-11 0 16,10-4 0-16,7-15 0 15,-9-7-1-15,1-11 0 16,-7-11-5-16,0-10-4 16,-6-5-7-16,0-7 0 15,0 0-8-15,0-16 2 16,-6-20-62-16,-13-5 2 15,-1-12 14-15</inkml:trace>
  <inkml:trace contextRef="#ctx0" brushRef="#br0" timeOffset="181067.7037">2857 13507 11 0,'0'-4'171'0,"0"0"-159"16,0 0 2-1,10-3 31-15,15-4-13 0,6 0 0 16,23 0-4-16,10-1-2 15,14-6-3-15,13 4-12 16,11-1-4-16,17 1 0 16,10-1-4-16,15 4 0 15,-1-1 1-15,12 6-4 16,-8 1 0-16,6 2 0 16,8 3 2-16,2 0-1 15,-4 0-1-15,-12 0 0 16,-6 3-2-16,-9 8-1 0,-10 1 1 15,-6-1-1-15,-11 1 2 16,-20-2-3-16,-23 4 4 16,-15-3-6-16,-16 0 5 15,-10-3-1-15,0-1 1 16,-9 0-1-16,1 1 2 16,-1-1-1-16,2 0 0 15,3 1 1-15,-5 6-1 16,-5 1 1-16,-5 1-1 15,-2 6 1-15,0 3 2 16,0 7 4-16,0 6-4 16,0-2-1-16,0 2 4 15,0 1-2-15,8 2 0 0,4 0 0 16,1 3 0 0,-5-1-1-16,4 4 3 0,1-2-5 15,-1 2 3-15,-1-2-3 16,-1 2 1-16,-4-4-1 15,0 3 1-15,1-2-1 16,-1 3 2-16,2 2-2 16,2 1 0-16,-1 2 0 15,1-6 1-15,-4 0 0 16,0-2-1-16,1-5 0 16,-7 2 1-16,0 3 0 15,0-1-1-15,0 7 1 16,-7 1 0-16,-15 4 0 15,-3-1-1-15,4 1 3 0,5 1-2 16,-1-2 0-16,5-2-1 16,3-5 1-16,-3-3-1 15,6 0 2-15,-7-7-2 16,7 0 1-16,-8-5-2 16,5-1 3-16,-1-7-3 15,-2-5 1-15,5-4 0 16,1-5 0-16,0 2 3 15,0-5-2-15,4 1 0 16,-11-3-1-16,7 1 1 16,-6-2 1-16,-9 3 1 15,3-3 1-15,-9-4 0 16,-6 0-2-16,-7 0 4 0,-3 0-5 16,-9-8 3-16,-4-2-2 15,1 2 2-15,-16 0 0 16,-3 1-2-16,-9 0-1 15,-8 4 3-15,-12 3-1 16,-13 0 0-16,-8 0 1 16,-14 0 0-16,3 0 0 15,-7 0-1-15,18 0-2 16,4 0 2-16,10 0-3 16,7 0 1-16,6-2-1 15,6-4 2-15,0-2-2 16,8 0 2-16,2 2-2 0,13 2 0 15,4-3 0 1,8 4 0-16,13 3 0 0,12-2 0 16,-2 2 1-16,14 0 2 15,5 0-2-15,1 0-1 16,7 0-1-16,-8 0 1 16,7 0 0-16,-5 0 0 15,4 0 1-15,-3 0-1 16,-1 0 0-16,4-3 0 15,-5 3 0-15,1 0 0 16,-11-3-1-16,7 0-2 16,1 2 3-16,3 1-1 15,12 0 0-15,-6 0 1 16,6 0-1-16,0 0 1 16,0 0 0-16,0 0-3 0,0 0 0 15,0 0-3-15,0-4-1 16,0 4-2-16,0 0-16 15,0 0-39-15,12 0-190 16</inkml:trace>
  <inkml:trace contextRef="#ctx0" brushRef="#br0" timeOffset="183940.153">12078 14431 5 0,'-33'-18'9'0,"-4"3"12"16,-9-2 2-16,26 8 8 15,-5 5-6-15,4 1 7 16,7 3 13-16,-3 0 12 16,3 0-3-16,1 0-19 15,-5 0-12-15,1 0-6 16,-1 11-5-16,-5 7-2 15,2 8-5-15,-8 12 2 16,0 16-5-16,-2 15 4 16,0 12-3-16,-4 11 2 15,2 3 0-15,0 8 0 16,12-4-1-16,9-6 4 0,12-10-7 16,0-20 2-16,2-19-1 15,29-11-2-15,4-11-2 16,7-11-2-16,5-11 3 15,-1 0 0-15,11-30 0 16,10-24 1-16,3-27 4 16,2-18-4-16,-8-8 0 15,-14 7-1-15,-19 7 1 16,-21 4 0-16,-10 12-2 16,-10 4-4-16,-31 17 3 15,-5 13 0-15,-1 25 3 16,3 9 2-16,-1 9-1 0,5 27-2 15,-5 21 2 1,8 20-1-16,4 13 3 0,6 10-1 16,14 2 2-16,13-8 2 15,0-13-3-15,0-17 0 16,23-17-3-16,12-12-1 16,9-9 0-16,3-9-1 15,5-8-3-15,2-8-2 16,-7-22-1-16,-12-8-8 15,-14-8-51-15,-21 2-181 16</inkml:trace>
  <inkml:trace contextRef="#ctx0" brushRef="#br0" timeOffset="184353.9875">11057 14721 179 0,'0'11'24'15,"0"3"-13"-15,12-2 8 16,30 3 5-16,18-5 6 15,14-1-1-15,19-9-1 0,19 0-2 16,10 0 0-16,18-16-1 16,24 1 3-16,20-3-10 15,14 0 1-15,13 3-6 16,4 0 0-16,-4 4-5 16,-9 7-5-16,-16 1-3 15,-29 3 0-15,-24 0 0 16,-34 0 0-16,-16 0-1 15,-21 0 0-15,-13 0-4 16,-14 0 1-16,-16 0-7 16,-13 0-7-16,-6 0-19 15,0 0-55-15</inkml:trace>
  <inkml:trace contextRef="#ctx0" brushRef="#br0" timeOffset="184676.0582">13436 14439 328 0,'0'0'17'0,"0"0"-17"16,0 0 4-16,31 10 4 16,23 12 12-16,16 0-1 15,3-6-13-15,-3-1-3 16,2-2 3-16,-8-2-1 0,-6 5-4 15,-10-2-1 1,-11 0 0-16,-10 5 0 0,-21 6 1 16,-6 1 0-16,0 11 6 15,-33 3-2-15,-12 4-4 16,-13 3 2-16,0-1-3 16,-6 1-1-16,10-10-4 15,11-5-13-15,5-10-12 16,9 0-54-16,11-11-193 15</inkml:trace>
  <inkml:trace contextRef="#ctx0" brushRef="#br0" timeOffset="186708.3126">14307 15356 216 0,'-21'0'82'16,"8"-3"-52"-16,7-20-17 16,4-6 14-16,2-12 9 0,0-14-13 15,0-14-9-15,25-12-3 16,12-10-3-16,11-8 9 15,-5 3-8-15,5-2-3 16,-11 8-3-16,-8 11-3 16,-11 12 0-16,-9 23-2 15,-5 21 2-15,-4 13 0 16,0 10 0-16,0 0-2 16,2 0-2-16,8 25 1 15,7 27 3-15,1 20 4 16,7 16-3-16,-6-2 1 15,4-3-1-15,-15-8 0 0,2-13-1 16,-4-15 0-16,-4-10 0 16,5-15-1-16,-1-7-2 15,-2-12 0-15,-2-3-6 16,2 0-3-16,2-21-7 16,1-23-10-16,1-15 1 15,-4-6 14-15,-2-2 6 16,-2 8 6-16,0-2 0 15,15 12-1-15,-7 13 3 16,4 14 0-16,1 17 1 16,3 5 1-16,3 4-2 15,10 30 13-15,8 10 4 16,0 14 0-16,-6 1-6 0,-2 0 3 16,-4-5-6-16,-2-6-2 15,1-3-2-15,-3-5-4 16,-2-11-1-16,-1-3-6 15,-3-8-4-15,-3-7-16 16,1-11-27-16,-1 0-194 16</inkml:trace>
  <inkml:trace contextRef="#ctx0" brushRef="#br0" timeOffset="187015.316">15437 14934 162 0,'0'37'17'0,"6"6"2"0,5-10 1 16,1-10 15-16,9-5-11 15,6-8-13-15,6-8-4 16,4-2-5-16,8-8 5 16,-1-18 8-16,3-13-8 15,-9-3-5-15,-14-1 1 16,-13 5-3-16,-11 2-5 15,0 11 3-15,-33 6 2 16,-11 9 1-16,-5 6 1 16,-1 2 16-16,3 2-2 0,9 0-5 15,14 0-11 1,1 0-5-16,12 2-25 16,11-2-53-16,0 0-162 0</inkml:trace>
  <inkml:trace contextRef="#ctx0" brushRef="#br0" timeOffset="187240.7915">15909 14721 126 0,'18'43'39'0,"1"12"-12"15,4 1 12-15,-15-2 8 16,10-1 8-16,1-2-25 15,0-3-18-15,-1-3-3 0,-1-10-7 16,-1-5-2-16,-1-8-2 16,-3-11-5-16,-2-4-5 15,-3-7-22-15,-5-7-92 16</inkml:trace>
  <inkml:trace contextRef="#ctx0" brushRef="#br0" timeOffset="187540.0048">15987 14586 189 0,'6'-8'136'0,"15"3"-130"0,8-1-6 16,8-2 28-16,4 8 1 16,7 0 6-1,4 14-18-15,-1 20-5 0,-1 7-4 16,-7 10-3-16,-1 8-2 15,-13 7-1-15,-11 0 1 16,-9 0-2-16,-9-4-1 16,0 1 5-16,-9-8 0 15,-16-3 1-15,-8-5-3 16,13-9 0-16,-3-7-3 16,4-12-7-16,7-8-8 15,2-11-14-15,8 0-49 16,2-22-166-16</inkml:trace>
  <inkml:trace contextRef="#ctx0" brushRef="#br0" timeOffset="187856.8612">16686 14758 124 0,'6'11'36'0,"0"15"12"15,0 6 2-15,-1 9 4 16,-3 3-3-16,-2 5-25 16,4 4-5-16,-2-1-4 15,4-1-5-15,4-4-3 16,3-1 2-16,5-3-5 16,3-13-2-16,8-1 1 0,6-7-2 15,2-11-3-15,11 0 0 16,1-8 0-16,7-3 0 15,2 0-1-15,-6 0-2 16,6-6-2-16,-15-10-7 16,-8-4-12-16,-10-3-36 15,-13-7-109-15</inkml:trace>
  <inkml:trace contextRef="#ctx0" brushRef="#br0" timeOffset="188074.2821">16740 14633 313 0,'0'0'0'0,"0"0"-44"16,0 0 44-16,14 0 25 15,31-3 0-15,13-5-9 16,6 0-12-16,-4 1-4 15,-14 4-5-15,-11 3-38 16,-16 0-57-16</inkml:trace>
  <inkml:trace contextRef="#ctx0" brushRef="#br0" timeOffset="188276.1664">16748 15022 277 0,'0'3'0'0,"0"-1"10"16,6 0-3-16,25-2 16 16,14 0-1-16,5 0-1 15,12 0-11-15,4-7-4 16,5-1-6-16,-1-1-4 16,0 0-15-16,-4 2-26 15,-10-4-90-15</inkml:trace>
  <inkml:trace contextRef="#ctx0" brushRef="#br0" timeOffset="188710.1792">17564 14507 267 0,'-18'27'34'0,"3"6"-30"15,7 11 26-15,-2 3 8 16,8 8-8-16,2 8-8 16,0 2-9-16,0 1 3 0,0 1-2 15,0 0-1-15,2-10 3 16,10-2-10-16,-2-11 1 15,7-3-3-15,-3-7-3 16,5-5-1-16,6-7 0 16,2-4 0-16,4 0-1 15,2-6 1-15,6-1-1 16,-2-4 0-16,5 1-1 16,-5-5-6-16,2 0 6 15,2-3-1-15,-5 4-3 16,-12-4-1-16,-5 0-1 15,-9 0 7-15,-10 0-4 0,0 0 1 16,0 0-18-16,0 0-110 16</inkml:trace>
  <inkml:trace contextRef="#ctx0" brushRef="#br0" timeOffset="189402.6456">18433 15131 237 0,'-7'2'74'0,"3"-2"-73"15,4 0 0-15,0 0 25 16,0 0-11-16,0 0-14 15,25 0-1-15,14 0 24 16,7-4-11-16,7 1 3 16,12-6-4-16,3 3 5 15,17-1-5-15,5-5-1 0,10 5-4 16,-3-2-4-16,0 3 3 16,-12 5-2-16,-7-2-3 15,-7 3 2-15,-5 0-3 16,-8 0 2-16,2 0-2 15,-3 4 0-15,-7-1-1 16,10 0 1-16,2-3-4 16,0 4 4-16,2-4 0 15,-12 1-5-15,-5-1-4 16,-12 0-2-16,-14 0 4 16,-4 0-19-16,-11 0-73 15,-6 0-101-15</inkml:trace>
  <inkml:trace contextRef="#ctx0" brushRef="#br0" timeOffset="189781.7426">19780 14824 6 0,'-12'0'371'16,"12"0"-371"-16,0 0 6 15,0 0-1-15,0 0 15 16,6 6-12-16,35 10-2 16,15 1 7-16,8 2-8 15,0-3-2-15,3 2-3 0,-3-5 3 16,-6 0-3-16,1 1 0 16,-11-3 0-16,-5 0-1 15,-7 0 1-15,-12 4 0 16,-7-5-1-16,-9 3 0 15,-8 1 1-15,0 0 1 16,0 1 2-16,-8 10 2 16,-21 0-3-16,-2 3 0 15,-4-1-2-15,0 0-2 16,-3 2 1-16,1 0-12 16,-4-3-4-16,4 4-7 15,-1-5-21-15,7 1-87 16</inkml:trace>
  <inkml:trace contextRef="#ctx0" brushRef="#br0" timeOffset="191147.836">21085 15432 367 0,'6'9'36'16,"-6"-9"-35"-16,0 0 0 15,0 0 26-15,4 0 0 16,2-22-7-16,9-19-15 16,14-20-1-16,8-6-3 0,10-8-1 15,7-2-4-15,-6-3 0 16,-3 0 3-16,-10 5 1 16,-6 9 3-16,-10 20-3 15,-7 16 1-15,-10 19-1 16,-2 7-1-16,0 4 1 15,0 0-4-15,4 0 2 16,5 30-2-16,1 20 4 16,9 24 8-16,-3 14-1 15,-3-7-5-15,-1-3 3 16,0-13 0-16,3-6-2 16,-1-14 2-16,-1-13-3 15,-7-10-1-15,0-15-1 16,-4-5-2-16,2-2 2 15,2-2-5-15,7-31-1 0,12-17 5 16,4-16-8-16,-2-8-2 16,-3-4-1-16,-11 6 0 15,-3 1 0-15,0 17 7 16,-3 20 5-16,-1 17 1 16,-4 12 2-16,-2 5 1 15,4 12 1-15,4 20 0 16,5 17 17-16,3 13-9 15,-3-7-5-15,-1 0 3 16,5-8-7-16,1-6 2 16,-3-5-1-16,1-6-5 15,-1-8 0-15,-3-5-3 0,2-4-6 16,-7-7-7-16,1-2-13 16,-2-4-44-16,-2 0-221 15</inkml:trace>
  <inkml:trace contextRef="#ctx0" brushRef="#br0" timeOffset="191530.1463">22224 15058 256 0,'0'0'19'15,"0"15"-12"-15,0 10 50 16,8 8-15-16,8 6-11 15,1 4-9-15,4-2-7 0,8-1-6 16,-5-8 1-16,7-5-4 16,-2-5-2-16,-8-8-4 15,2-6-1-15,2-8-3 16,-1 0 4-16,9-16 4 16,0-17-4-16,3-11 2 15,-14-6-2-15,-9-2 0 16,-13 1 1-16,0 4-1 15,-17 9-2-15,-24 8 2 16,-3 8 3-16,1 8 9 16,-4 7-7-16,5 6-1 0,9 1-3 15,-6 0-1 1,8 12-6-16,4 6-7 0,4 1-9 16,11 6-15-16,8-6-82 15,4-4-187-15</inkml:trace>
  <inkml:trace contextRef="#ctx0" brushRef="#br0" timeOffset="191966.1613">22751 14934 106 0,'0'0'41'16,"0"0"-38"-16,0 5 4 15,0 12 27-15,2 1-1 16,8 12-3-16,3 7-8 16,-1 3 5-16,4 5 8 15,-3 4-10-15,1 0 1 0,-3 3-5 16,-5-5-1-16,2-3-3 16,-4-8-7-16,2-7-4 15,-3-7-2-15,3-9-4 16,-6-7 0-16,0-3-4 15,0-3-3-15,0 0-6 16,0 0-5-16,0-13-37 16,-9-16-236-16</inkml:trace>
  <inkml:trace contextRef="#ctx0" brushRef="#br0" timeOffset="192331.353">22720 14863 408 0,'0'0'0'16,"0"0"2"-16,0 0 1 15,0-3 21-15,0-5-17 16,31 2-5-16,8 1 1 16,9 3 3-16,3 2 1 15,11 0-2-15,0 2 2 16,9 15-3-16,-9 0-2 15,-9 1 2-15,-7 8-4 16,-7 0 1-16,-12 7 3 16,-15 7-2-16,-12 8 6 15,0 0-3-15,-14 4 3 16,-21-2-3-16,-2-5-4 0,5-2 2 16,4-6-3-16,-1-3 1 15,2-6-2-15,2-5 1 16,6-6-5-16,-3 0-3 15,3-4-9-15,2-1-11 16,9-5-41-16,2-4-148 16</inkml:trace>
  <inkml:trace contextRef="#ctx0" brushRef="#br0" timeOffset="193119.8643">23516 15213 312 0,'0'3'25'0,"0"-3"-18"16,0 3 9-16,0-3 0 0,14 5-4 16,9-5 5-16,12 0-4 15,6 0 3-15,3 0-3 16,5-11-6-16,1-11 1 16,2-3-6-16,-9-5-1 15,-12-2-1-15,-8-3-2 16,-17-1-5-16,-6 3 0 15,0 3-3-15,-17 8 0 16,-7 12 2-16,-1 3 8 16,-6 7 0-16,-4 0 0 15,-1 14 1-15,-3 15 2 0,0 8-1 16,8 7 2-16,2 5 3 16,8 5 1-16,9-2 5 15,12-2-2-15,0-5 0 16,0-5-5-16,27-4-4 15,12-7 1-15,-2-7-2 16,7-6-1-16,3-4-4 16,3-12-4-16,4 0-3 15,8-12-14-15,4-14-42 16,0-15-222-16</inkml:trace>
  <inkml:trace contextRef="#ctx0" brushRef="#br0" timeOffset="193405.7784">24524 14699 242 0,'-45'70'57'0,"10"2"-30"15,12 6 15-15,2-8-1 16,9-4 0-16,6-1-12 15,6-5-13-15,0-5-6 16,0-8 1-16,8-6-5 16,15-8-3-16,2-7-3 15,3-5 0-15,6-5-1 0,7-6-1 16,6-1-3-16,7-9 1 16,2 0-16-16,0 0-34 15,0-15-123-15</inkml:trace>
  <inkml:trace contextRef="#ctx0" brushRef="#br0" timeOffset="194109.8387">21060 16498 170 0,'0'10'61'15,"10"-2"-50"-15,21 0 21 16,4 1 10-16,9-8-6 16,12 3-1-16,10-4-10 15,12 0 0-15,7-8-5 16,-4-11-3-16,-3-3-6 16,-14-6-6-16,-18-2-5 15,-9-2-1-15,-21-5-3 16,-16 3-2-16,0 1 1 15,-18-3-6-15,-32 3 5 0,-14 3-7 16,-4 5-5-16,0 9 15 16,-3 13 3-16,5 3 2 15,4 3 0-15,0 24 1 16,4 6 1-16,13 14 2 16,10 5 0-16,10 6 5 15,13 5-2-15,12-4-6 16,0-1 5-16,0-3-2 15,26-4-4-15,16-7-2 16,1-9-1-16,9-3-2 16,4-10-3-16,-1-7-16 15,3-8-11-15,-6-7-140 0</inkml:trace>
  <inkml:trace contextRef="#ctx0" brushRef="#br0" timeOffset="194455.285">22044 16361 254 0,'0'43'40'0,"0"10"-10"15,0 1 5-15,10 0-7 16,7-1-5-16,1-1-2 0,7-7-6 15,2-8-7 1,0-13-2-16,-7-5-3 0,-3-8-1 16,-5-7 0-16,-10-4-2 15,3 0 9-15,-5 0 1 16,6-18 2-16,10-17 3 16,5-14-4-16,10-11-11 15,-6-6-1-15,2 7-6 16,-7 3 1-16,5 12-11 15,4 11-19-15,-4 8-9 16,4 12-33-16,-4 11-113 16</inkml:trace>
  <inkml:trace contextRef="#ctx0" brushRef="#br0" timeOffset="194927.7253">22850 16511 302 0,'0'0'23'0,"0"0"-20"16,0 0 40-16,0-10 24 15,-8-12-67-15,-9 0-1 16,3 0-7-16,-3-1-4 16,5 10 5-16,-1 1-3 15,1 8 6-15,-5 4 4 16,5 0 7-16,-9 7-6 15,-6 15-1-15,3 11 9 0,-1 5 3 16,4 2-3-16,7 1-4 16,5-8 3-16,9-1 1 15,0-9-5-15,0-2-2 16,0-10-2-16,15-4-3 16,6-7-2-16,-3 0-4 15,9 0-2-15,2-21-5 16,2-4-19-16,0-2-33 15,-2 5 14-15,-6 11 40 16,-9 8 14-16,-1 3 0 16,-1 0 2-16,0 14 13 15,1 8 4-15,3 8-1 0,-3-5-7 16,-1 1 2-16,5-7-5 16,-5-2-3-16,3-6-3 15,1-5-2-15,1-6-7 16,-3 0-13-16,9-4-35 15</inkml:trace>
  <inkml:trace contextRef="#ctx0" brushRef="#br0" timeOffset="195265.9165">23232 16152 120 0,'-8'0'202'15,"8"3"-202"-15,0 13 0 16,0 6 33-16,0 11-1 16,0 7-15-16,19 8-8 15,-3 6 0-15,-1 6-1 16,-3 1 2-16,1 2-5 16,-1 0-1-16,-2-5 3 15,-4-10-3-15,3-12 3 16,-3-6-1-16,4-7-3 15,1-10-3-15,1-4-1 16,0-5 1-16,-3 2-2 16,3-6-6-16,5 0 5 0,-1 0 0 15,3 0-3-15,-5-3-2 16,-1-1-25-16,-1 1-49 16,-6-1-136-16</inkml:trace>
  <inkml:trace contextRef="#ctx0" brushRef="#br0" timeOffset="195872.1882">23726 16472 209 0,'0'7'71'0,"0"15"-64"16,0 7-7-16,-4 7 31 15,4 5 1-15,0 3-13 0,0-6-7 16,0-1 4-16,0-4-1 16,13-8-1-16,-1-3-5 15,-2-8-5-15,-1-9 3 16,-3-2-6-16,0-3-1 15,6 0 0-15,9-15 0 16,6-19-1-16,2-10-7 16,2-7-21-16,-6 4-28 15,0-1-51-15,-3 11 5 16,-3 9 50-16,-9 15 53 16,-4 4 1-16,-3 8 42 15,1 1-3-15,-4 0 15 16,2 22-14-16,-2 4 9 0,4 7-4 15,-2 0-18 1,8 0-4-16,-1-7-10 0,3-1-5 16,4-3-8-16,3-6-1 15,4-1-11-15,-3-2-26 16,3-8-80-16</inkml:trace>
  <inkml:trace contextRef="#ctx0" brushRef="#br0" timeOffset="196360.1865">24595 16630 320 0,'0'0'37'16,"0"-1"-21"-16,-5-2 46 15,-1-5-14-15,-2-1-23 16,-4-4-12-16,-1-5-11 15,-3 0-2-15,-1 0-3 16,5 0-1-16,-3 5-7 16,3 3 5-16,-5 3-1 15,1 7 1-15,1 0 4 16,-7 0 2-16,1 19-3 16,-4 10 3-16,2 4 4 15,11 7 1-15,8-4 4 16,4-3-4-16,0-6-2 15,0-8 1-15,0-6-3 0,12-2-1 16,5-8-3-16,-1-3-1 16,3 0-1-16,2 0-4 15,3-14-12-15,3-1 5 16,-6 0-6-16,-9 8 10 16,-5 7 11-16,-1 0 1 15,4 0 6-15,5 9 1 16,7 11 2-16,1 4-1 15,2 1-4-15,0-3-1 16,-3-3-3-16,-1-2-3 16,-2-5-3-16,-3-5-6 15,3-4-40-15,-1-3-227 0</inkml:trace>
  <inkml:trace contextRef="#ctx0" brushRef="#br0" timeOffset="196592.3271">24886 16655 292 0,'-4'0'31'15,"4"0"-20"-15,0 0-11 16,0 0 52-16,10 0-18 16,34 0-10-16,11 0 2 15,10-4-4-15,1-7-7 16,-2 0 2-16,-4 0-17 0,-7-3-1 15,-11-1 1-15,-15 0-19 16,-13 1-10-16,-14 0-68 16,0-2-237-16</inkml:trace>
  <inkml:trace contextRef="#ctx0" brushRef="#br0" timeOffset="197011.9308">25149 16361 168 0,'-2'38'36'0,"-3"5"0"15,5 4 6 1,0 6 15-16,0-2-15 0,0-3-18 16,7-3-3-16,3-10-9 15,4-6-2-15,3-10-2 16,2-4-8-16,-1-4 0 15,1-8-2-15,6-3 0 16,3 0 2-16,8 0-2 16,3-17 1-16,2-2-3 15,1 3-6-15,-7 3-20 16,-15 4 5-16,-1 3 8 16,-9 6-5-16,-1 0-1 15,-3 3 23-15,2 13 9 16,-2 4 12-16,3-1 4 15,1 3-2-15,2-3-7 0,3-4-1 16,1-2-7-16,7-1 0 16,-2-8-4-16,4 2-1 15,3-6-3-15,-3 0-4 16,0-3-3-16,-2-19-10 16,-5-6-75-16</inkml:trace>
  <inkml:trace contextRef="#ctx0" brushRef="#br0" timeOffset="197162.2307">25711 16479 301 0,'-4'0'0'0,"2"0"-91"16,2 0 91-16,0 4 13 15,0 7-13-15,2 3-74 16</inkml:trace>
  <inkml:trace contextRef="#ctx0" brushRef="#br0" timeOffset="197440.3277">26052 16567 138 0,'-6'30'0'0,"-3"3"-87"0,5-1 87 15,4-3 92-15,0-4-26 16,0 2-25-16,23-1-9 16,8-8-6-16,0-2-3 15,0-2-2-15,-2-8-9 16,-4-1-11-16,-2-5 7 16,-5 0-4-16,-5-8-2 15,-5-14-2-15,-8-7 0 16,0-7-26-16,0 2-45 15,-15 2-23-15,-9 2-53 16</inkml:trace>
  <inkml:trace contextRef="#ctx0" brushRef="#br0" timeOffset="197709.5921">26052 16567 237 0,'43'15'25'0,"-43"-15"-25"16,0 0-12-16,0 0 12 16,29 0 32-16,13-8-10 15,18-2-11-15,-3-9-3 16,8 1-5-16,-6-1-2 15,-7 5-1-15,-11 3 3 16,-16 7 1-16,-8 0 1 16,-11 4-5-16,-6 4 0 15,0 18 21-15,0 4 7 16,2 1-13-16,4 4-5 16,0-5-2-16,7-4 1 15,-3-7-5-15,3-8-1 0,-1-4-1 16,0-3-2-1,11 0-8-15,-2-10-2 0,6-12-15 16,0-6-74-16,-5 8-116 16</inkml:trace>
  <inkml:trace contextRef="#ctx0" brushRef="#br0" timeOffset="197852.1742">26842 16556 104 0,'22'9'49'16,"-3"8"33"-16,6-1-1 15,4 5-24-15,-5-3-11 16,1 0-33-16,-6-6-5 15,-1-5 0-15,-1-1-2 16,-5-2-6-16,1-2-11 16,-9 1-7-16,-4-3-55 15,0 0-261-15</inkml:trace>
  <inkml:trace contextRef="#ctx0" brushRef="#br0" timeOffset="198670.267">21680 17547 347 0,'-21'-14'45'0,"-1"4"-38"15,1 9 6-15,-2 1 20 16,0 0-16-16,-8 0-10 15,-6 0 0-15,-10 11 1 0,-13 12-3 16,-2 9-2-16,-4 8 5 16,10 1-3-16,8-4 0 15,17-4-2-15,15-4-3 16,16-7-3-16,0-4-4 16,12 0-3-16,29 2 5 15,9 2 5-15,10 0 0 16,4 3 0-16,-2 0 0 15,-2 0 0-15,-17 1-1 16,-14 0 1-16,-14-1 1 16,-15 1 1-16,0-1 6 15,-13-6 2-15,-18 0-2 0,-6-1 4 16,-6-8-4-16,-15-2-4 16,-2-4-4-16,-2-4-11 15,6 0-4-15,7-2-15 16,20-18-101-16</inkml:trace>
  <inkml:trace contextRef="#ctx0" brushRef="#br0" timeOffset="199106.7853">21688 17879 159 0,'13'0'31'0,"5"9"-30"0,1-1 20 16,-1-4 10-16,1-1-3 16,4 1 2-16,2-4-8 15,1 0-3-15,8-4 2 16,-3-11-5-16,0-7-11 16,-3-8-5-16,-9-3-15 15,-11-2-1-15,-8 4-12 16,-2 3 5-16,-37 12-7 15,-4 5 20-15,-7 11 10 16,2 0 28-16,5 11-8 16,0 11 5-16,-1 0-5 15,3 9 1-15,10 1-1 0,8-2-3 16,11 3-1-16,12-6-2 16,0 4-4-16,0-2 1 15,31-1-2-15,10-1-2 16,2-3-1-16,7-1-4 15,2-1 2-15,-1 0-4 16,1 0-5-16,0-2-7 16,-5-2-22-16,-3-10-38 15,-5-8-210-15</inkml:trace>
  <inkml:trace contextRef="#ctx0" brushRef="#br0" timeOffset="199719.6634">22304 17459 340 0,'-14'0'53'0,"3"0"-49"16,-1 0 8-16,4 4 24 16,-5 14-17-16,3 8-5 15,10 12-8-15,0 15 0 16,0 6 5-16,12 7-3 16,11 5-4-16,-2 1 3 15,-3-3-1-15,1-6 2 16,2-7-5-16,-3-8-2 15,3-13-1-15,4-8-10 16,8-13-7-16,-2-3-8 16,6-11-32-16,-2-11-249 0</inkml:trace>
  <inkml:trace contextRef="#ctx0" brushRef="#br0" timeOffset="200095.9373">22771 17954 339 0,'0'2'37'0,"0"-2"-30"15,0 0-7-15,0 3 34 16,5-3-12-16,19 0-3 16,5 0-8-16,2 0 1 15,0-16 2-15,-6-9-14 0,-6-5-4 16,-13-3-2-1,-6 3-5-15,0 5-4 0,-25 6 4 16,-6 9 11-16,-4 7 5 16,-2 3-4-16,2 0 0 15,2 10 1-15,2 7 0 16,2 10 1-16,4 6 1 16,8 0 0-16,11 2 6 15,4 1-2-15,2-4-4 16,0-3 0-16,27-3-4 15,14-1 0-15,3-3-8 16,7-9-2-16,5-4-11 16,6-9-6-16,4 0-109 15</inkml:trace>
  <inkml:trace contextRef="#ctx0" brushRef="#br0" timeOffset="200357.0383">23478 17778 287 0,'-4'0'66'16,"-21"0"-58"-16,1 0 12 16,-5 15 9-16,2 7-14 15,8 4-6-15,5 7 1 16,5 4-1-16,5-1 3 16,4 4 3-16,0-7-4 15,0-1 1-15,17-1-6 16,12-5-5-16,2-1-1 0,10-6-1 15,3-3-8 1,-1-7 1-16,0-5-8 0,-1-4-7 16,-7 0-19-16,-4-11-50 15,-6-11-125-15</inkml:trace>
  <inkml:trace contextRef="#ctx0" brushRef="#br0" timeOffset="200581.7427">23722 17967 153 0,'-2'0'179'0,"2"0"-169"15,0 0-8-15,0 0 19 16,21 0 11-16,16 0 0 0,9 0-13 16,-1-2-3-16,9-4-3 15,0 1-5-15,-5-6-8 16,1 2 0-16,-9-2-11 15,-12-1-7-15,-10 0-22 16,-11-2-54-16,-8-5-107 16</inkml:trace>
  <inkml:trace contextRef="#ctx0" brushRef="#br0" timeOffset="201025.639">23966 17653 125 0,'-6'23'110'0,"0"13"-65"16,6 11 6-16,0 6 14 16,0 2-16-16,0 6-21 15,10-2-10-15,9-4-4 16,3-4 3-16,3-7-4 16,2-6-8-16,6-8-4 15,-2-5-1-15,-6-3-1 16,2-8-4-16,0-7-2 15,0-3-4-15,2-4-3 16,2 0-4-16,4-18-10 16,-2-8-12-16,2-7-5 15,-6 0-12-15,-4-3-34 0,-9 7 27 16,-3 1 24-16,-11 11 40 16,2 9 17-16,-4 2 47 15,0 6 12-15,0 0-29 16,0 0-23-16,0 0-7 15,2 3 3-15,4 12-3 16,7 4 10-16,-1 6-11 16,0-6-7-16,-1-1-3 15,-3-4-1-15,-4-3-5 16,0-3 0-16,-2-8-6 16,-2 0-6-16,0-8-15 15,0-13-92-15</inkml:trace>
  <inkml:trace contextRef="#ctx0" brushRef="#br0" timeOffset="201174.694">24415 17793 350 0,'0'0'0'0,"0"0"4"16,0 0-4-16,0 4 0 15,0 14-14-15,6 1-23 16,11-1-83-16,1-3 7 15</inkml:trace>
  <inkml:trace contextRef="#ctx0" brushRef="#br0" timeOffset="201888.1894">24588 18018 183 0,'0'25'116'16,"-6"3"-70"-16,2 6 5 15,4-2-3-15,0-2-22 16,0 0-6-16,0-8-11 15,19-6-4-15,3-2 2 16,7-7-6-16,9-4-2 16,1-3-6-16,2 0 3 15,3-7-4-15,-3-15 2 16,-6-8 0-16,-8-3-4 16,-13 0 9-16,-12-3 1 15,-2 6 0-15,-6 2 0 16,-25 8-1-16,-6 5-1 0,-10 4 2 15,5 5 10-15,5 5-10 16,8 1 1-16,15 0-2 16,9 0-2-16,5-4-6 15,0 4 3-15,0 0-11 16,0 0 1-16,23 0 2 16,14 0 11-16,11 0-5 15,2-2 1-15,5-3 3 16,3-4-9-16,4 3 7 15,-2 2 6-15,-6 3 5 16,-11 1 6-16,-8 0 6 16,-14 0-2-16,-8 9-2 15,-7 9 9-15,-6 4-5 0,0 3-3 16,0 2-8-16,0-4-6 16,0-13 2-16,0 2-2 15,0-9-2-15,0-3-1 16,0 0-4-16,0 0 1 15,4 0-11-15,8-18-35 16,3-4 20-16,14-3 8 16,-5 2-40-16,5-3-13 15,2 7 9-15,0 4-21 16,-6 3 51-16,2 7 38 16,-6 5 43-16,4 0 27 15,-3 0-8-15,3 3 12 16,-2 13-23-16,-5 6-18 0,-5 0-2 15,-1 2-16-15,1 6-3 16,-1-2-3-16,1 3-1 16,-1-5-3-16,0-4-1 15,-5-6 4-15,-1-3-8 16,-6-1-6-16,0-4-21 16,0 1-173-16</inkml:trace>
  <inkml:trace contextRef="#ctx0" brushRef="#br0" timeOffset="214327.2754">13928 15261 227 0,'0'0'57'16,"0"0"-44"-16,-2 0 8 16,-2 0 9-16,4 0-6 15,0 0-10-15,0 0-7 0,0 0 3 16,0 0 7-16,0 0-3 16,0 0-3-16,0 0-3 15,0 0-4-15,0 0 2 16,0 0-6-16,0 0 2 15,0 0-2-15,0 3 0 16,0 9-1-16,0 9 2 16,0 12-1-16,0 8 1 15,0 7-1-15,0 0 2 16,0 2-2-16,0-2 1 16,0 0-1-16,0 4 0 15,0-5 1-15,0-4-1 16,0-4 0-16,0-18 0 0,0-3 0 15,0-11-1-15,0-4 1 16,0-3 0-16,0 0 1 16,0 0 2-16,0 0-3 15,0 0 0-15,0 0 0 16,0 0 0-16,0 0-3 16,4 2 3-16,19 1 0 15,10 4-1-15,19-3 2 16,6-1-1-16,18 5 3 15,11-4-2-15,20-1-1 16,26-3 1-16,9 0 2 16,7 0-1-16,-8 0-1 0,-13 0-1 15,-8 0 2 1,-5 0-2-16,-5 0 0 0,0 0 0 16,-3 7 1-16,-1 1-1 15,3 3 0-15,1 4 0 16,-1-5 0-16,5 5 0 15,-5-4 1-15,1 0-1 16,-3 1 0-16,-9-2-1 16,-7-2 2-16,-11 3-1 15,3 0 1-15,-2 0 0 16,3 4 0-16,11-2 0 16,9-2 0-16,1 2-1 15,5-4 0-15,-7-1 0 16,-6-5 0-16,-6-1 0 0,-12-2 0 15,-9 0 0-15,-20 4 0 16,-9-4 0-16,-10 0 0 16,-6 0 1-16,4 0-1 15,-2 0 0-15,6 0 1 16,-6 0-1-16,8 0 0 16,0 0 0-16,-4 0 0 15,0 0 0-15,-2 0 0 16,-9 0 0-16,-1 0 0 15,-7 0-1-15,-1 0 2 16,-9 0-1-16,-2 0 0 16,0 0 1-16,0 0 5 15,0 0-3-15,0 0 4 0,0-9-1 16,0-6 3-16,0-7-2 16,-2-10-5-16,-9-2-2 15,5-6 0-15,-2 0-2 16,-2 0 2-16,1-1 2 15,3-4-2-15,-4 3 0 16,4 0-3-16,-1-2 3 16,1 4-1-16,-4 8 0 15,2 6-1-15,-3 3 2 16,5 5-1-16,0 3 1 16,4 4 0-16,2 3-1 15,-4-1 0-15,4 4 0 0,-2 2 0 16,2 0-5-16,0-1-9 15,0-5-12 1,0 3-49-16,6 6-105 0</inkml:trace>
  <inkml:trace contextRef="#ctx0" brushRef="#br0" timeOffset="219891.659">14685 16523 235 0,'-31'1'57'16,"6"-1"-30"-16,15 0 6 0,10 0 11 15,0 0-18-15,0 0-14 16,0 0-8-16,0 0 3 16,0 0 0-16,0 0 1 15,0 0 5-15,-2 0 0 16,2 0 2-16,-5 0 0 16,5 0-3-16,0 3-3 15,-2-3-3-15,2 3 1 16,0 0-6-16,-4 16-1 15,-8 16 0-15,4 23 3 16,-9 3-3-16,11 3 0 16,6-2 2-16,0 0-2 15,0 1 0-15,0-2 0 0,12-7 0 16,5-8 0 0,-3-13 0-16,3-14-1 0,-9-9-1 15,-2-2 0-15,-2-8-1 16,-4 0 3-16,2 0-4 15,9 0 2-15,3-19 2 16,13-15 2-16,4-13-2 16,-4-11 1-16,-6 2-1 15,-7 1-1-15,-3 8 0 16,-5 10-1-16,0 3 1 16,-4 9 1-16,2 8 0 15,-2 6 0-15,-2 6 1 0,0 5-1 16,4 0 1-16,-4 0-1 15,0 0-2-15,0 0 1 16,0 0-2-16,7 0-2 16,11 14-2-16,5 13 7 15,10 12 2-15,2 10 0 16,0 6-2-16,2 0 1 16,-1-1-1-16,-3-6 1 15,2-10-1-15,2-13-2 16,-2-6 2-16,6-12 0 15,3-4 1-15,10-3-1 16,1 0 1-16,5-7 2 16,-4-15-3-16,-6-12 3 0,1-10-1 15,-17-5-1-15,-5-8 0 16,-15-1 0-16,-8 3-1 16,-6 6 1-16,0 10-1 15,0 10 2-15,-14 2 3 16,-11 1-4-16,-4-2 3 15,0 9-3-15,4 1 0 16,7 7 4-16,9 5-5 16,5 5 0-16,2 1 0 15,2 0 0-15,0 0-6 16,0 0-9-16,0 0-10 16,0 10-24-16,0 9-68 15</inkml:trace>
  <inkml:trace contextRef="#ctx0" brushRef="#br0" timeOffset="220597.5513">12490 16691 269 0,'-27'0'39'0,"-6"0"-30"16,8 11 6-1,-2 5 7-15,-8 4-7 0,-2 7-11 16,-5 3 0-16,7-2 2 16,4 6 5-16,2-5-2 15,15 1-5-15,3-1 1 16,9-4-5-16,2-3-1 16,0-3-5-16,31-5 4 15,13-1-5-15,-1-4 4 16,9-4-5-16,-3 1 8 15,-1 5 4-15,-5 1-4 16,-8 6 4-16,-8 1-1 16,-10 10-3-16,-15-3 8 15,-2 7-2-15,0 0 1 16,-15-6-2-16,-13 1-1 0,7-6 1 16,-12-6-1-16,6-3 0 15,-4-4-3-15,-4-4-1 16,-2-3-2-16,6-2-1 15,-3 0-3-15,10-4-4 16,5-12-25-16,11-6-14 16,8-3-29-16,0 3-45 15</inkml:trace>
  <inkml:trace contextRef="#ctx0" brushRef="#br0" timeOffset="220957.3924">12806 16935 136 0,'0'28'144'0,"0"1"-133"16,16 9 7-16,15-2-9 16,13 4 4-16,10 2-5 15,1-2-5-15,-3-8-1 16,-4-2 0-16,-15-8-1 15,-4-8 2-15,-11-6-1 16,-10-4-1-16,1-1 0 16,-9-3 4-16,0 0-3 15,0 0 8-15,0-18 4 0,0-15 17 16,0-11-24-16,0-11 2 16,-15-2-3-16,7 10-5 15,2 4-1-15,6 9 0 16,0 7-3-16,0 5-7 15,0 9-9-15,0 3-7 16,6 0-44-16,17 10-127 16</inkml:trace>
  <inkml:trace contextRef="#ctx0" brushRef="#br0" timeOffset="221489.6245">13461 17202 201 0,'0'4'83'0,"0"-4"-77"16,4 0 13-16,-2 0-4 15,13-6-13-15,-7-10-1 16,4-17 40-16,1-11-29 16,-3-8-4-16,-8 1-4 15,-2 0 3-15,0 10-7 16,0 8 1-16,0 15-1 15,0 7 2-15,0 6 0 16,0 5-2-16,0 0-3 16,0 5 1-16,0 21 4 0,13 14 6 15,14 8 4-15,-7 6-7 16,-1-6-1-16,-1-11 1 16,-1-11-3-16,-5-8-1 15,-1-8-1-15,-5-5 0 16,-4-5-1-16,2 0-2 15,-4 0 0-15,2-27 3 16,2-15 5-16,-4-9-4 16,0-2-1-16,2 9 0 15,-2 15 0-15,4 11-1 16,-1 10-3-16,1 8 2 16,-4 0-2-16,6 0-6 0,8 15 10 15,5 3 10 1,8 8 0-16,-9-1-6 0,-5-1 0 15,-1 1-2-15,-4-3-1 16,-1-3-1-16,3 1-1 16,-2-1-7-16,7-9-5 15,-3 2-28-15,1-8-154 16</inkml:trace>
  <inkml:trace contextRef="#ctx0" brushRef="#br0" timeOffset="221678.2089">14216 17025 106 0,'0'0'251'16,"0"4"-251"-16,0 0-2 15,0 3-3-15,6 2-15 16,8 2-29-16,-1-2-152 15</inkml:trace>
  <inkml:trace contextRef="#ctx0" brushRef="#br0" timeOffset="221827.7904">14207 17244 172 0,'-6'6'79'0,"4"-6"-70"0,2 0 19 16,0 0-10-16,0 3-18 15,0-3-17-15,0 4-12 16,0 0-36-16</inkml:trace>
  <inkml:trace contextRef="#ctx0" brushRef="#br0" timeOffset="225509.6785">20772 18450 169 0,'-10'-4'58'0,"10"4"-35"0,0 0 2 16,0 0 13-16,0-3-6 15,0 3-8-15,0-2-9 16,0 2 1-16,0 0 5 16,-4 0-4-16,4 0 0 15,0 0-4-15,-2 0-3 16,-4-2-5-16,-7-1 0 16,-5-6-4-16,-11 1 0 15,-2 6 0-15,-6-7 3 16,-1 6-3-16,-7 3-1 15,6 0 1-15,-3 0 1 16,1 0 3-16,4 0 0 16,-5 14-4-16,1 7 4 15,4 4-5-15,4 2 1 0,4 5 0 16,0 5 2-16,8 2-1 16,9-2 0-16,1-1-2 15,11-5 1-15,0-2-1 16,0 0 0-16,29 3 0 15,5-7 1-15,11-1-2 16,5-8 1-16,12 1-2 16,8-7 2-16,11-4-1 15,7-6-4-15,3 0 1 16,-4-9-18-16,-2-15-17 16,-13-3-110-16</inkml:trace>
  <inkml:trace contextRef="#ctx0" brushRef="#br0" timeOffset="225847.8751">21155 18775 292 0,'0'0'55'15,"0"5"-41"-15,-6 1 2 16,-5 10 4-16,-7 7-20 16,-5 9-9-16,-22 4-57 15</inkml:trace>
  <inkml:trace contextRef="#ctx0" brushRef="#br0" timeOffset="228792.0294">18811 10137 104 0,'-21'29'54'0,"15"1"-49"16,6 13 0-16,-23 12-2 15,-18 3 3-15,-27 5 1 16,-23-3 1-16,-17-9-2 16,-3-15 1-16,-11-10 2 15,-33-8-1-15,-48 9-8 16,-68 1-38-16</inkml:trace>
  <inkml:trace contextRef="#ctx0" brushRef="#br0" timeOffset="230561.6299">11766 16754 218 0,'-60'37'38'0,"0"-11"-25"16,23-7 20-16,20-13 11 16,15-3-11-16,2-3-18 15,0 0-6-15,0 0-2 16,0 0 4-16,0 5-6 16,0 2 3-16,0 0-4 15,0 1 3-15,0-3-2 16,0 1-1-16,0 1 4 15,0 2-3-15,0 1 1 0,0 2 0 16,0-2-1 0,0 2-3-16,0 5 0 0,0 5 0 15,0 7 0 1,0 5 3-16,0 6-2 0,0 4 2 16,0 11-3-16,0 3 1 15,0 8-2-15,0 2 1 16,2 3-2-16,5 0 1 15,3-2-1-15,2-3 1 16,5-4-1-16,-5-9 0 16,3-6 1-16,1 1-1 15,-1-10-1-15,-3 1 1 16,3-10-1-16,-9-4-3 16,-6-12 1-16,0-3-6 15,0-10-1-15,0 0-9 0,0-10-13 16,0-16-57-16,0-15-45 15,-15-9-47-15</inkml:trace>
  <inkml:trace contextRef="#ctx0" brushRef="#br0" timeOffset="231843.5632">11863 16686 140 0,'6'-2'44'15,"1"-5"-26"-15,1 0 25 16,8-5 2-16,3 2-12 15,6-5-8-15,10 0-6 16,6-3 0-16,15 0-3 16,10 0-5-16,9-4-1 15,7 0-3-15,9 3 0 16,6-3 1-16,3 4-3 16,1 2 0-16,2 6-3 15,-10 0 0-15,-2 6 1 16,-2 1-3-16,-8 1 1 0,4 2 0 15,3 0 0-15,-1 0-1 16,-2 0 0-16,0 0 2 16,4 0-2-16,-13 2 0 15,13 3 0-15,-2-3 1 16,2 1 4-16,2 0-4 16,-4 1-1-16,3-4 2 15,1 0-1-15,5 0-1 16,3 0 2-16,8 0-2 15,1 0 4-15,-5-4-4 0,-16-1-2 16,-4 2 2 0,-21 3 3-16,0-2-3 0,-2 2 1 15,-7-3-1-15,3-1 3 16,-2-1-3-16,6 0 1 16,6 0-3-16,-4 0 3 15,0 1-1-15,-4 1 0 16,-15 3 0-16,-1 0-2 15,-11 0 2-15,-7 0 1 16,-3 0-1-16,-4 0-1 16,-7 0 1-16,-4 0 0 15,2 0 1-15,3 0-1 16,-5 0 0-16,2 0-1 16,-2 0 0-16,-1 0 1 15,-3 0 1-15,2 0-1 0,-2 0 0 16,4 5 1-16,0 6-1 15,3 7 4-15,-3 3 1 16,0 4-4-16,-4 9 1 16,8 3-1-16,-1 3 0 15,1 5 0-15,2-1 2 16,1 2-1-16,1 3-2 16,1 6 2-16,-3 5 0 15,0 4-1-15,1-1 0 16,-1-1 0-16,3-6-1 15,5-9 0-15,-7-6-2 16,-5-4 2-16,-2-7 0 0,-6 1 0 16,0-7 0-16,0-4 0 15,0-5 1-15,0-6-1 16,-2-2 0-16,-14-1 1 16,-9-1-1-16,-6 1 0 15,-13-3-1-15,-13 2 1 16,-10 2 0-16,-11 0 0 15,-15 4 2-15,-17 3-2 16,-12 5 0-16,-20 3 1 16,-11 0 1-16,-19 2 1 15,-14 4 0-15,-2-2 1 16,0 2-2-16,10-6 1 16,11 0 0-16,8-6-3 15,-3 1 0-15,3-1 0 16,0 2-1-16,-4-3 1 0,-1 2 0 15,-1-1 0-15,2 3-1 16,1 2 1-16,14-6 0 16,-3 0 0-16,14-1 0 15,19-2-3-15,21-4 2 16,19 1-3-16,22-7 2 16,8 4 2-16,17-3-3 15,19-2 3-15,6 0-3 16,6-1 2-16,0 0-1 15,0 0-3-15,0 0-3 16,0 2-3-16,0 5-23 16,0 1-38-16,20-4-121 0</inkml:trace>
  <inkml:trace contextRef="#ctx0" brushRef="#br0" timeOffset="232910.142">25711 15359 108 0,'-23'-3'225'16,"5"0"-187"-16,-5-1-31 16,21 4 18-16,2 0 12 15,0 0-7-15,0 0-9 16,0 0-17-16,0 0 1 15,0 0-1-15,10 0 0 16,29 0-1-16,32 0 1 16,28 0 5-16,29-8-2 15,17-6-1-15,12-5 0 16,2-3-5-16,4-4 1 16,-6-3 1-16,-10 0-2 15,-8-1 0-15,-11 0 1 0,2 2 0 16,-12 2-1-16,-11 4-1 15,-10 0 0-15,-18 5 0 16,-17 4 0-16,-14 4-1 16,-15 4 1-16,-11 1-4 15,-9 4 3-15,-7 0-6 16,-6 0-3-16,0 0-2 16,0 0-5-16,0 0-13 15,0 0-24-15,0 0-124 16</inkml:trace>
  <inkml:trace contextRef="#ctx0" brushRef="#br0" timeOffset="233293.3823">27441 14777 334 0,'-6'0'14'16,"4"0"-14"-16,2 0 0 16,0 0 21-16,27 3-9 15,37 3-2-15,27 3 1 16,12-5-6-16,2 2 1 16,3-3 4-16,-9 3-4 0,-8-1-3 15,-8 3 4 1,-17 1-3-16,-16 1-2 0,-13 2 2 15,-15-2-1-15,-13 4 0 16,-5 5 2-16,-4 6 1 16,-13 9 3-16,-30 10-5 15,-23-1 0-15,-11 8-2 16,5-5-1-16,4-2-1 16,14-8-5-16,11-3-6 15,8-8-3-15,10-3-32 16,4-9-107-16</inkml:trace>
  <inkml:trace contextRef="#ctx0" brushRef="#br0" timeOffset="239360.1722">26839 12787 304 0,'0'0'15'16,"0"0"-11"-16,0 0-4 15,0 0 26-15,0 0 5 16,0 0-10-16,0 0-9 16,0 0 0-16,0 0 6 15,0 0-3-15,0 0-5 16,0 0-1-16,0 3-9 15,0 15 0-15,-4 5 0 0,-8 10 0 16,-7 8-11 0,-1 3-5-16,-7 11-9 15,0 8-37-15,-4 9-136 0</inkml:trace>
  <inkml:trace contextRef="#ctx0" brushRef="#br0" timeOffset="239524.154">26560 13869 56 0,'0'41'40'16,"2"-8"-9"-16,9-3 5 15,-1-9-1-15,3 1-19 16,-1 0-16-16,9 0-2 16,-3-3-16-16,5 2-21 15,0-2-71-15</inkml:trace>
  <inkml:trace contextRef="#ctx0" brushRef="#br0" timeOffset="239733.8817">26827 14556 177 0,'-6'33'35'0,"-4"4"-24"15,3-8 20-15,5-4 7 16,-2 1-4-16,4 4-18 15,0 2-11-15,0-3-5 16,19 1-5-16,3 1-13 16,3-4-12-16,-2 4-27 0,-2-2-23 15,-5 4-57-15</inkml:trace>
  <inkml:trace contextRef="#ctx0" brushRef="#br0" timeOffset="239854.5536">26997 15187 30 0,'2'29'60'16,"4"5"-32"-16,0-5-2 15,4 0 3-15,3 0 1 16,3 1-16-16,5 0-14 16,10-1-6-16,8-1-24 15,1 3-31-15</inkml:trace>
  <inkml:trace contextRef="#ctx0" brushRef="#br0" timeOffset="240034.0165">27348 15958 214 0,'-25'26'69'16,"9"6"-43"-16,5 1-8 15,5-4 3-15,4 2-6 16,-2 5-13-16,4-4-2 16,0 2-2-16,0-1-14 15,4 0-20-15,15 1-55 16</inkml:trace>
  <inkml:trace contextRef="#ctx0" brushRef="#br0" timeOffset="240191.9351">27718 16868 50 0,'0'37'141'0,"0"-1"-141"15,-12 5-51-15,-7-3 45 16,-2-3 5-16,1 1 0 15,-5-2-32-15,12-5-63 16</inkml:trace>
  <inkml:trace contextRef="#ctx0" brushRef="#br0" timeOffset="240363.9899">27664 17591 117 0,'-6'25'0'16,"0"1"-17"-16,6-4 17 15,0-2 0-15,0 1-7 16</inkml:trace>
  <inkml:trace contextRef="#ctx0" brushRef="#br0" timeOffset="241863.2711">28351 13045 160 0,'-9'-1'51'15,"-11"-6"-28"-15,11 3-4 16,9 4 10-16,0 0-1 16,0 0-13-16,0 0-6 15,0 0-2-15,0 0 0 0,0 0 0 16,0-1-1-16,0 1 1 16,0 0-2-16,0 0 2 15,0 0-1-15,0 0 0 16,0 0-2-16,0-3-3 15,0 3 1-15,0 0-1 16,0 0-1-16,0 0-3 16,0 3 0-16,19 13 2 15,4 6 1-15,1 6 0 16,3 5 0-16,2 5-1 16,0 13 1-16,-2 5 0 15,6 9 1-15,-2 1 0 0,0 0-1 16,-2-4-1-1,-4-2 1-15,0-5 0 0,-11-8 0 16,3-14-1-16,-5-8 1 16,-6-9-4-16,-1-6-11 15,-5-6-19-15,0-4-153 16</inkml:trace>
  <inkml:trace contextRef="#ctx0" brushRef="#br0" timeOffset="242223.7075">28442 13098 190 0,'0'-14'51'16,"0"0"-44"-16,22-5 7 16,28 0 22-16,12-3-11 15,16 3-10-15,11-1 4 16,4 4-6-16,2 6 5 15,-2-2-7-15,3 6 0 16,-10 2 1-16,-9 1-5 16,-21 3 2-16,-15 0-3 15,-16 7-6-15,-11 15 4 16,-8 10 4-16,-6 9 2 16,0 13 3-16,0 5-9 0,0 4 1 15,-2 0-3-15,-2-5-2 16,4 1-1-16,0-8 1 15,0-7 0-15,-2-7 0 16,-2-3-10-16,-4-9-6 16,-9-6-18-16,-3-12-98 15</inkml:trace>
  <inkml:trace contextRef="#ctx0" brushRef="#br0" timeOffset="242733.3308">28582 13278 120 0,'0'27'38'0,"0"6"5"0,0 3 10 16,0-3-6-16,17-7-23 16,-5 0-12-16,5-9-10 15,-5-8-2-15,-6-3-1 16,0-6-6-16,-4 0-11 15,3-3-19-15,3-23-10 16,4-4 47-16,5-6-21 16,-1 3-9-16,-1 5 30 15,8 8 7-15,-5 2 11 16,1 10 2-16,6 5-2 16,3 0-1-16,10 1 5 15,3 2 0-15,-4 0 4 0,-6 0-6 16,-8 0 1-16,-11 0-12 15,-10 2-4-15,-2 9-5 16,0 3 0-16,-12 5 13 16,-25 3-9-16,-7-4-3 15,3 0 1-15,12-7-2 16,8-4-1-16,9 0 1 16,8-6 0-16,2-1-1 15,-2 0-1-15,4 0-5 16,0 3-2-16,0 1-2 15,0-4 7-15,18 4 4 16,7-4-5-16,8 0-4 16,-2 0-1-16,-4 0-6 15,0 0-25-15,-19 0-121 16</inkml:trace>
  <inkml:trace contextRef="#ctx0" brushRef="#br0" timeOffset="242951.8424">28677 13719 133 0,'0'0'22'16,"6"0"13"-16,25 0 24 15,13-4-20-15,16-10-15 16,10-5-13-16,4-6-9 0,5 2-2 15,-7-5-1-15,-6 1-28 16,-10 2-51-16</inkml:trace>
  <inkml:trace contextRef="#ctx0" brushRef="#br0" timeOffset="243184.4294">29926 12838 282 0,'0'0'5'0,"0"0"2"16,0 0 25-16,0 0-18 15,6 7-4-15,8 5-10 16,-3 1-15-16,-3 0-37 15,-4-2-154-15</inkml:trace>
  <inkml:trace contextRef="#ctx0" brushRef="#br0" timeOffset="243393.6067">29891 13179 124 0,'-7'53'39'0,"7"-2"-10"0,0-1 16 16,0-4 3-16,0-2-8 15,9-8-11-15,5 0-7 16,-8-9-9-16,1-2-6 16,-5-10-7-16,-2-4 0 15,0-8-8-15,0-3-1 16,0-3 0-16,0-19-74 16,0-7-79-16,0-12 55 15</inkml:trace>
  <inkml:trace contextRef="#ctx0" brushRef="#br0" timeOffset="243859.8044">30081 12991 69 0,'4'-6'134'0,"-4"6"-84"16,0 0-15-16,0 0 10 0,10 0-10 16,3 14-2-16,5 13-3 15,-5 9-4-15,-5 13-5 16,2 2-6-16,-8 0-6 15,9-3-2-15,-1-6-6 16,-2-12-1-16,5-7 0 16,-7-12-9-16,0-4-2 15,-6-7-2-15,0 0 1 16,0-17 0-16,0-17-56 16,0-11 15-16,0-10 33 0,0-3-9 15,0 4 3 1,0-2 25-16,4 11 1 0,9 9 18 15,5 4 10-15,13 6-7 16,-2 4-4-16,4 10 2 16,2 5-3-16,0 4-3 15,5 3-1-15,1 0 4 16,0 7-3-16,1 12-2 16,-9 3-1-16,-8 3 2 15,-3 1 2-15,-9 2-3 16,-7 2-8-16,-6 3 3 15,0-4-3-15,0 1-1 16,0 2-2-16,-14-9-6 16,-13-1-11-16,2-3-20 0,4-10-56 15,-8-7-180-15</inkml:trace>
  <inkml:trace contextRef="#ctx0" brushRef="#br0" timeOffset="244040.0683">30329 13162 100 0,'-6'32'45'0,"-3"6"-17"16,-1 2 37-16,2 3 6 15,-11-6-17-15,3 0-9 16,-1-8-19-16,3-4-16 16,3-6-10-16,5-8-6 15,4-3-10-15,-2-8-18 0,2 0-84 16</inkml:trace>
  <inkml:trace contextRef="#ctx0" brushRef="#br0" timeOffset="244204.1679">30467 13425 80 0,'19'8'58'15,"-3"2"-6"-15,-1-8-8 16,1 0-16-16,3-2-28 15,0 0 0-15,5-11-11 16,5-11 4-16,-6-3-72 16</inkml:trace>
  <inkml:trace contextRef="#ctx0" brushRef="#br0" timeOffset="244346.1862">30722 13308 99 0,'0'19'26'0,"12"-2"-7"16,0 2 9-16,1-8 5 15,5-3-14-15,1-2-18 16,0-6-1-16,3 0-13 16,7-21 11-16,2-8-58 15</inkml:trace>
  <inkml:trace contextRef="#ctx0" brushRef="#br0" timeOffset="244639.7754">31085 12790 143 0,'2'0'67'16,"3"0"-65"-16,-3 4 43 15,6 11 3-15,0 11-8 16,2 3-1-16,-1 8-12 16,1 7-3-16,-4 2-7 15,-6 8-2-15,0 7-3 16,0 5-5-16,0 4 3 15,-6 3-7-15,-13-6 0 0,7-4 2 16,-2-2-5 0,5-1 1-16,3-9-1 0,2-4 0 15,2-10 0-15,-2-1-5 16,-4-7-9-16,-5-7-16 16,-12-7-118-16</inkml:trace>
  <inkml:trace contextRef="#ctx0" brushRef="#br0" timeOffset="247662.1547">28731 14764 119 0,'-12'-6'103'0,"1"2"-74"15,11 4-10-15,0 0 29 16,0 0-13-16,0 0-13 16,0 0-10-16,0 0-3 15,0 0 3-15,0 0-2 16,0 0-2-16,0 4-2 16,0 15 3-16,11 12 5 15,1 13-4-15,0 13-1 16,-5 8 1-16,-5 8 1 15,-2-3-8-15,0 0 1 0,0-7-2 16,0-12-1 0,0-7-1-16,0-8-1 0,0-10-1 15,0-4 1-15,0-8-3 16,0-9-3-16,4-2-2 16,-4-3-7-16,0 0-8 15,0-8-54-15,0-16-119 16</inkml:trace>
  <inkml:trace contextRef="#ctx0" brushRef="#br0" timeOffset="248120.1022">28797 14630 93 0,'6'-3'122'0,"0"2"-108"15,7-6-8-15,12-4 27 16,12-5 0-16,12-1-10 16,11-2-10-16,2 4-3 15,5 3-3-15,-1 1 8 16,-4 5-3-16,-4 1 0 16,-15 3-5-16,-12 2-5 15,-14 0 0-15,-9 0-1 16,-4 0 3-16,-2 15 7 15,-2 21 1-15,0 16 6 16,0 10-4-16,0 4-5 0,0 6 1 16,0 2-6-16,0 0 0 15,0-1 2-15,0 2-4 16,0-9 0-16,0-5 1 16,10-9-2-16,3-8 1 15,5-8-2-15,1-10 1 16,4-8-2-16,-3-6 1 15,3-8-5-15,8-1 1 16,-2-3 1-16,2-3-1 16,-2-16-4-16,-8-7-8 15,-5-4-20-15,-14-2-55 16,-2-5-178-16</inkml:trace>
  <inkml:trace contextRef="#ctx0" brushRef="#br0" timeOffset="248411.9406">28962 14780 157 0,'-4'3'37'0,"-2"19"-33"15,-6 9 42-15,-1 12 1 16,5 1-8-16,-4 7-8 16,-5 0-13-16,1-7-1 0,-3-3-1 15,4-9-9-15,-1-4-4 16,4-7-3-16,-1-7-5 16,-3-3-11-16,1-8-17 15,3-3-52-15,-5-3-147 16</inkml:trace>
  <inkml:trace contextRef="#ctx0" brushRef="#br0" timeOffset="248592.1485">28752 14971 77 0,'16'0'50'16,"5"3"-22"-16,8 15 24 15,8 4 8-15,2 0-10 0,7 0-21 16,1-4-11-16,-3-2-13 15,7-1-5-15,-7-5-2 16,-3-7-16-16,2-3-30 16,5 0-85-16</inkml:trace>
  <inkml:trace contextRef="#ctx0" brushRef="#br0" timeOffset="248846.2137">29915 14827 140 0,'11'0'127'0,"1"0"-119"0,3 0 20 16,7 0 22-16,7 0-9 16,2 0-9-16,6-6-12 15,7 4-11-15,-7-3-4 16,9-4 0-16,-3 3-5 15,0-1-3-15,-5-5-2 16,-9 1-5-16,-13-4-8 16,-10 0-27-16,-6-3-106 15</inkml:trace>
  <inkml:trace contextRef="#ctx0" brushRef="#br0" timeOffset="249229.4095">30165 14464 117 0,'-2'0'143'0,"-2"19"-133"0,2 10 8 16,2 12 25-16,0 13-15 15,0 1-4-15,15 12 1 16,-1 6-4-16,1 7-3 16,-5 5 0-16,-4-4-2 15,-6 0-7-15,0-11-4 16,0-8-1-16,-4-7-2 15,-10-15-2-15,1-11-2 0,3-7-2 16,6-10 0 0,2-5-1-16,-5-7 0 0,-3 0 3 15,-4 0-11-15,-5-16-10 16,-4-9 6-16,5-1-7 16,5-3 11-16,1 3 13 15,8 1 5-15,4 3 1 16,0 3-4-16,0-3-1 15,16 3-2-15,21-1 1 16,7 1-5-16,14-3 2 16,0 0-8-16,6-4-25 15,-4-4-112-15</inkml:trace>
  <inkml:trace contextRef="#ctx0" brushRef="#br0" timeOffset="249446.5948">30653 14541 169 0,'7'0'3'16,"5"5"10"-16,2 5 33 15,-1 7-12-15,3 5-16 16,-7 2-10-16,-5 1-8 15,-4 1-1-15,0-5-24 16,-13-2-65-16</inkml:trace>
  <inkml:trace contextRef="#ctx0" brushRef="#br0" timeOffset="249620.7755">30432 14901 12 0,'0'30'113'16,"0"3"-91"-16,0-4 6 15,0-4 21-15,0-2-16 16,0-6-14-16,0-5-15 16,6-2-4-16,-2-9-10 15,-4-1-9-15,9 0-41 16,-1-12-44-16</inkml:trace>
  <inkml:trace contextRef="#ctx0" brushRef="#br0" timeOffset="249822.8538">30691 14802 82 0,'14'-5'45'0,"3"3"-28"16,5-1 10-16,3-3 14 15,2 3 0-15,8 3-13 16,0 0-4-16,-4 0 3 16,-2 0-4-16,-4 0-5 15,-6 3-8-15,-7 3-6 16,-6 1-4-16,-6 2-1 15,0 0-20-15,0 1-45 16,-10 2-233-16</inkml:trace>
  <inkml:trace contextRef="#ctx0" brushRef="#br0" timeOffset="250129.5491">30614 14967 9 0,'0'0'34'0,"0"3"-9"16,0-2 16-16,0 2-4 16,0 5-2-16,0-5 1 15,0 4-3-15,0 1-7 0,0-1-4 16,0 1-4-16,0 2-8 15,0-6-1-15,0 3 0 16,0-2-7-16,0-2 0 16,0 0-2-16,-2-3-6 15,-2 0-11-15,2 0-32 16,2-3-70-16,0-14-38 16</inkml:trace>
  <inkml:trace contextRef="#ctx0" brushRef="#br0" timeOffset="250286.4016">30614 14967 93 0,'182'-48'28'0,"-176"48"13"16,-2 0 5-16,2 0-10 15,-3 0-9-15,5 0-9 16,-2 0-13-16,-4 4-5 16,-2 4-4-16,0 0-16 15,0 2-33-15,0 5-88 16</inkml:trace>
  <inkml:trace contextRef="#ctx0" brushRef="#br0" timeOffset="250939.4469">30517 15151 121 0,'0'2'20'0,"0"3"-1"15,0-2 16-15,0-3-2 16,12 0-3-16,17 0 0 0,8 0-3 15,5 0-12-15,1-6-6 16,-1-1-4-16,-1-5-2 16,-4 5-3-16,-8-2-2 15,-10 3-10-15,-11 2 3 16,-8 4 1-16,0 0 3 16,0 0 0-16,0 0 5 15,0 0-2-15,-6 0-1 16,-7 4 3-16,5 8 3 15,2-5-3-15,-5 4 4 16,5 3 0-16,-4-2 7 16,4 1-3-16,0 1 1 0,-3 5-3 15,3 0 1-15,-6 0 3 16,-1 0-2-16,1 2 0 16,-9 1 2-16,7-1-3 15,-3 1-1-15,9-6 0 16,2-2-2-16,2-3-4 15,4-4 6-15,0 2-5 16,0-3 0-16,0-5 1 16,0 2-1-16,0 0-1 15,12-3 2-15,7 0-1 16,5 0 2-16,5 0-2 16,2 0 3-16,7 0-2 15,3 0-2-15,6 0 1 0,3-3 1 16,0-4-2-16,1-2 5 15,-7 2-1-15,-3 1-2 16,-14-2 1-16,-8 4-3 16,-5 0 1-16,-12 1 1 15,2 0-1-15,-4 3 4 16,0 0-1-16,0-4 0 16,0 3 2-16,0 1-6 15,0-3 0-15,0-1 0 16,0 0-12-16,0-2-4 15,0-2-33-15,0-3-72 16</inkml:trace>
  <inkml:trace contextRef="#ctx0" brushRef="#br0" timeOffset="254493.9803">3061 12537 265 0,'13'0'29'0,"-13"4"-22"16,0 0-7-16,-6 0 5 15,-13 11 4-15,-10 7-2 16,6 0-3-16,9 10 1 16,-5 9 4-16,3-1 1 15,5 4 3-15,5 3-7 16,4 2 0-16,2 1 0 16,0 8-2-16,0 6-1 15,0 13 5-15,15 7-4 16,-1 5-2-16,-2-2 4 15,1 8-3-15,-5 2 3 16,-2 5-3-16,-6 1 0 0,0 2 3 16,0-1-4-16,0-1 2 15,0 2 0-15,0 4 0 16,4 0-2-16,9-2 0 16,1-2-1-16,7-2 3 15,-2-3-4-15,-5 3 2 16,-2 2 1-16,-5-1 0 15,-1-6 0-15,-2 1-1 16,2-6 2-16,0 2 3 16,3-3-3-16,5-5-3 15,5-3 2-15,-5-2-2 16,5-9 0-16,4 0-1 16,-1 0 0-16,-9 1 4 15,-7 6-3-15,0 5-1 16,-6-1 2-16,2 1 2 0,2 0-4 15,-2-1 2-15,5-2-2 16,-1 1 2-16,0-5-2 16,4-6 0-16,-1 3 0 15,5-10 0-15,-8-2 0 16,7-12 0-16,-7 0 1 16,2-6-1-16,5 2 0 15,-1-3 1-15,4 1-1 16,1-5 1-16,-5-3-1 15,1-3 1-15,1-3-1 0,-1-4 2 16,-1-3-4 0,-2-2 2-16,7-5 0 0,-5 0-1 15,1-7 2-15,-7-2-2 16,2-1 2-16,-2-3-2 16,7 2 1-16,5-1 0 15,9 3 0-15,11-2 0 16,15 3 0-16,5-5 3 15,19 2-3-15,9-3 1 16,10-3 2-16,3 0-3 16,-2 0 0-16,12 0 1 15,3 0-1-15,12 0 0 16,15 0-1-16,-1 0 1 16,13 0 2-16,10 0-2 15,15 3 0-15,16 6 0 0,13-5 0 16,-5 3 0-16,-3 4 0 15,-3-4 0-15,-2 5 2 16,-10 2-2-16,0 4 0 16,0 1 2-16,-4 3-1 15,2-4 1-15,-17 4-2 16,-2 0-2-16,0 3 2 16,-1-1-1-16,1 1 2 15,-6 0-1-15,2-3 0 16,-2 0 2-16,-2 0-2 15,4 3 1-15,-6-5 1 16,-2 3 1-16,8-2-1 0,4 0-2 16,4 1 1-16,7-9-1 15,-5 7 0-15,-3-9-1 16,-1 1-1-16,-4 2 2 16,11-3-1-16,-5-3 1 15,3 1 1-15,1 0 1 16,-1-5-2-16,1-1 0 15,1 0 0-15,5-3 1 16,11 2 0-16,4-2 2 16,5 0-3-16,-3 0 0 15,-8-5 0-15,-2 0-2 16,-2 3 1-16,-9 2 1 0,-3 0 0 16,-5 0-1-16,-4 0 1 15,0 0 0-15,3 0 0 16,1 0 0-16,4 0 2 15,7 0-2-15,-5 0 2 16,-3 0-2-16,-9 0 0 16,-4 0 0-16,2 0-2 15,4 0 2-15,-2 0-1 16,2 0 1-16,-2 0-1 16,1 0 2-16,-5 0-1 15,-3 0 1-15,-5-7-1 16,-4 2 0-16,-3-1 0 15,1 2 3-15,-3-3-2 0,-4 4-1 16,-10-2 1 0,-6 3-1-16,-4-3-1 0,-1 1 1 15,3 1-1-15,4-2 1 16,0 3 0-16,-2-3 0 16,1-4 0-16,-1 7-1 15,-2-4 1-15,-5 4 0 16,-1 2 0-16,-5 0 0 15,-4 0 0-15,-1 0 1 16,3 2-1-16,-2 0 1 16,9-2-1-16,5 4 0 15,3-3 0-15,-6-1 0 16,-5 3 0-16,-10 0 0 16,-8 1 0-16,4-1-1 0,0 1 1 15,10 1-1-15,7-2 1 16,1 1 0-16,1-4 0 15,-1 1 0-15,1-1 0 16,-3 0 0-16,-1 0 0 16,1 0 0-16,3 0 0 15,1 0 0-15,9 0 1 16,2 0-1-16,11 0 0 16,7 0 0-16,5 0 0 15,2-1 1-15,-3-6-1 16,-16 6-1-16,-6-3 1 15,2 4-1-15,-6 0 1 16,2 0 1-16,-4 0-1 0,-2 5 0 16,-11 2-3-16,-4 0 3 15,-4-4 0-15,-8 2 0 16,2 3 0-16,-4-2 0 16,2-3 3-16,3 5-3 15,1-3 0-15,0 4-1 16,0-4 1-16,-2 2 0 15,-2 0 2-15,4-2-2 16,4 2 0-16,2-4-1 16,0-3 1-16,1 0 0 15,-1 0 0-15,0 0 0 16,6 0 0-16,7 0-1 16,1 0 1-16,9 0 0 0,2 0-2 15,-2-10 2 1,2 2 0-16,0 1 0 0,0-5 0 15,8 5 0-15,-2-8 0 16,-4 4-1-16,3 0 2 16,-5-3-1-16,-1 4 0 15,10-1 2-15,-3-2-1 16,6 2-1-16,-6-4-1 16,-6 5 1-16,-2 2 0 15,-10-2 0-15,-3 6-2 16,-7-3 2-16,-5 3 0 15,2-2 0-15,-6 4 0 0,6-4-1 16,0 1 1 0,2-5 0-16,-2 2 0 0,-2 1 0 15,-10-1 0-15,-6 0 0 16,-11 2 0-16,-2 2 0 16,-6 1 1-16,-4-5-1 15,0 7 0-15,4-2-1 16,-2-2 1-16,-3 4 0 15,-5-3 0-15,-9 0 0 16,-12 0 0-16,-10 3-1 16,-11 1 0-16,-8-6-5 15,0-9-15-15,0-6-27 16,-41-10-128-16</inkml:trace>
  <inkml:trace contextRef="#ctx0" brushRef="#br0" timeOffset="260163.7095">3276 12188 0 0,'19'8'25'16,"-2"-5"4"-16,-1 2 7 15,-4-2 2-15,1 1 4 16,-7-4 4-16,6 0-4 16,3 3-8-16,4-2-1 15,14-1-4-15,10 0-7 16,17 0-2-16,12 0-7 0,13 0-3 16,12-1 0-16,13-14 0 15,-1 1-3 1,3-5-1-16,-2 1-2 0,7-11-3 15,1 0 5-15,4-8 0 16,2-10 0-16,-14-1-1 16,-19-1-4-16,-7 3 3 15,-15 1-2-15,-7-3 0 16,4-3 1-16,4 0 1 16,0-4-3-16,9 0 1 15,-1 3-1-15,5-3 2 16,-4 11-1-16,-1 2 1 15,1 3-1-15,-5 6 1 16,5-3-1-16,6 2-2 16,1-7 1-16,9-3 0 0,3 0 0 15,1-2-1-15,4 2 4 16,9-1-4-16,-3 1 1 16,-3 0 1-16,14 4-1 15,6-4 2-15,-2 3-2 16,-2 5-1-16,-9-1 0 15,1 3 0-15,-2 1 0 16,4 5-1-16,3-1 2 16,1 3-2-16,2 3 2 15,0-2 2-15,4 6-3 16,-4-3 0-16,2 4 0 16,9 4 0-16,5-4 0 0,7-1 0 15,12 0 1-15,2-3-1 16,13-2 1-16,7 0 0 15,-7-2 1-15,-11 4-2 16,-8 9-1-16,-12 0 1 16,-1 3-2-16,3 3 2 15,-9 3-1-15,5 0 1 16,3 1 0-16,7-2 1 16,8-5-1-16,-8 6 1 15,6-3-1-15,-4 0 2 16,2 3-1-16,6 2-1 15,9-3 1-15,-5 1 0 16,-2-3-1-16,-4 3 0 0,5-3 0 16,1-1 0-16,-4 1 0 15,-2-5-1-15,-4 3 1 16,0-2 0-16,-2 0 0 16,0 3 0-16,0 0 2 15,0 2-2-15,8 1 0 16,6-1 1-16,11-2 1 15,-2 0 1-15,-3-3-3 16,-1-3-3-16,-3 4 2 16,-1-3 1-16,-9-2 0 15,-11 4-2-15,-7 0 2 16,-7 1 0-16,-8 4 0 0,6-3 1 16,-6 5-1-16,5-2 1 15,1-2-1-15,4 0 0 16,1 2 4-16,-1-2-4 15,-8 4-2-15,-10 3 1 16,-9-1 0-16,-1 2 1 16,1 0 0-16,3 0 0 15,3 0 0-15,3 0-1 16,-4 0 0-16,2 0 1 16,-5 0 0-16,1 0 0 15,-7 3 0-15,-2 5-1 16,3-1 1-16,-1-1 0 15,0-1 1-15,3 3 0 0,-3-5-1 16,5 4 0 0,5-4 0-16,3 3 1 0,6-3 0 15,0-3-1-15,6 0 0 16,-6 0-1-16,8 0 1 16,1 0 0-16,5 0 0 15,5 0 0-15,-1 0-1 16,1-9 1-16,-3 5 0 15,7-2-1-15,2 3 1 16,4-2 1-16,2-2-1 16,8 3 1-16,4-4 0 15,15-2-1-15,-2 3 0 16,2-1 0-16,-9-1 0 16,-5-3-1-16,-3 4 0 0,-2 1 1 15,-8 2 0-15,-8 2 0 16,-7 0 0-16,-3 3 1 15,-1-3-1-15,-2 3 1 16,-2 0-1-16,3 0 1 16,1 0 1-16,5 0-2 15,7 0 0-15,3 0 2 16,-6 0-2-16,-5 0-1 16,-3 0 0-16,3-1 1 15,7-6 0-15,2 3-2 16,-5 0 2-16,-1-1 0 15,-7 3 0-15,-1-5 0 16,-3 5 2-16,2-1-1 0,2-3-1 16,5 6 1-16,-1-3-1 15,7 2 0-15,2-2-1 16,-7 3 1-16,3-4 0 16,-7 4 0-16,-3 0 0 15,-1 0 0-15,2 0-1 16,1 0-1-16,-3 0 4 15,0 0-2-15,-3 0 0 16,-7 0 0-16,-7 0 1 16,1 0-1-16,-2 0 0 15,-3 4 0-15,3-1 0 16,0 0 0-16,1-3-1 0,3 1 2 16,-4 2-1-1,-11-3 0-15,-14 4 0 16,-18-2-1-16,-7 0 1 0,-9 2 0 15,-1-1 0-15,-4 1 0 16,-3-1 0-16,-5-3 0 16,-9 4-2-16,-4-4 2 15,-7 0 0-15,-7 4-1 16,-3-4 0-16,-1 0 1 16,1 4 0-16,7-4-1 15,5 4 1-15,7-1 1 16,0 0-1-16,3 0 0 15,-3-2 0-15,-5 3 0 0,-3 3-1 16,-6-7 1 0,-5 4 0-16,0-1-1 0,-3-2 0 15,-3 2 0-15,6 1 0 16,-1 2 0-16,7 2 1 16,1 0-1-16,0 3 0 15,3 0 1-15,-3 0 0 16,4 3 0-16,-3 2 0 15,5 3-1-15,8-3 1 16,4 6 0-16,3-3 1 16,7 0-1-16,1 0-2 15,1-5 2-15,-1 1 1 16,-5-2-1-16,-1 0 0 16,-5-3-1-16,-6-2 1 0,-6-1 0 15,-3 0-1-15,-5 4-1 16,-9-7 1-16,-2 3-3 15,-1 0 2-15,-3 1 2 16,2 3-2-16,-4 0 1 16,0 3 1-16,0 5 2 15,0 0 0-15,-4 2-1 16,-3 2 1-16,1-1-2 16,6 4 0-16,0-1 0 15,0 5 0-15,0-2 0 16,0-2 0-16,0 6 0 15,0-5 0-15,0 3 1 16,4-2 1-16,3-2-2 0,-1 5 3 16,0 0-3-16,-4 0 2 15,2 3-1-15,-4 4-1 16,0-2 0-16,0 2 1 16,0-2-1-16,2-3 0 15,2 0 1-15,-2-4 0 16,5 1 0-16,1 3-1 15,-2 1 1-15,-4-2-1 16,4 1 0-16,-2 0 0 16,3 0 0-16,-5-4 2 15,-2 1-2-15,0-5 2 16,0 1-2-16,0 0 0 0,0 0 2 16,0-3-1-16,0 0-1 15,0-3 0-15,0 2 0 16,0 4 0-16,0-4 0 15,0 3 0-15,0 2 1 16,0-5 0-16,0 0-1 16,0-1 0-16,0 4 1 15,-2-3-1-15,-2 3 0 16,4-1 1-16,0-4-1 16,0 4-1-16,0-2 1 15,0 0 1-15,0 0 0 16,6 3-1-16,4 1 0 15,-4-4 1-15,3 4-2 0,3 0 1 16,-2 2 0 0,3 6 1-16,-1-2 0 0,0 1-1 15,-1-3 1-15,1 0-1 16,-4-1 0-16,-1 0 0 16,3-2 0-16,-2-3 1 15,3 3-1-15,1 2 0 16,-2 0 3-16,-1 1-3 15,1 6 0-15,-2 1 1 16,3 0-2-16,-5 3 1 16,0-7 0-16,-4 3 0 15,2 2 1-15,2-5-1 16,-4 0-1-16,5 0 1 16,1-4 1-16,-2 5-1 0,0-2 0 15,3 0-1-15,3 1 1 16,-2-2-4-16,5 2 3 15,1-2-1-15,-7 2 1 16,5-3 1-16,-2 0 0 16,-3 3 0-16,1 0 0 15,-2 0 2-15,5-3-2 16,-1 2 0-16,1 5 0 16,1-3 0-16,-6 2 1 15,5 0 1-15,-3-2-2 16,-2-5 0-16,-1 0 1 15,-1 4 1-15,0-3-2 16,4 3 1-16,-1 1-1 0,1 1 3 16,-4 6-3-1,4-4 1-15,-8 3-1 0,3 0 1 16,-5 1 0-16,0 0 0 16,0 1 0-16,0 0 1 15,0-2 0-15,-7 1 0 16,-3 0 0-16,-2 3-1 15,-1-2 0-15,1 3 2 16,2-1-2-16,3 0-2 16,-1-3-2-16,2-1 3 15,0 3 0-15,-1 2 3 16,1 0-3-16,0-1 0 0,0 0 0 16,2-5 0-1,4-2 0-15,0-4 0 0,0-4 0 16,0 2 0-16,0-3 0 15,0 2 0-15,-4-1 0 16,1 1 0-16,-1 1-3 16,-2-1 3-16,4-3 0 15,-2-2 3-15,-2 0-6 16,4-3 2-16,2-3 1 16,0-3 1-16,0 4-1 15,0-1 0-15,-4 0 0 16,1 3 0-16,-1 0 0 15,2 0 0-15,-2-1 0 16,2 4 0-16,2-3 0 16,-4 5 0-16,4 0 3 0,0 1-3 15,-2-3 0-15,2 5 0 16,-6-1 1-16,-1 2-1 16,-3-2 0-16,4 4 0 15,0-2 0-15,-5-1 0 16,3 0 0-16,-2-4 0 15,4 3 1-15,4-4-1 16,-3 1 0-16,-1 0 1 16,-2-1-1-16,2 2 0 15,2-3 0-15,2 3 0 0,-3 2 0 16,3-3 0 0,-2-1 0-16,2 0 0 0,2-2 0 15,-4 3 0-15,-2-4-1 16,0 3 1-16,-5-3 0 15,-1-3 0-15,4 2 1 16,-3 1 0-16,-1 5-1 16,4-2 0-16,-5 2 0 15,-1 1 0-15,1-2 0 16,-1 5 0-16,-3 0 0 16,-1-4 0-16,5 1 0 15,1 1-1-15,-5 2 1 16,3-4 0-16,-3 5 1 15,-1 1-1-15,-1-1 0 16,3-3 1-16,1 1-2 0,-1-5 2 16,3 1-2-16,1 3 2 15,-1-5-1-15,1 1 0 16,0-3 0-16,1-1 0 16,-1 1-1-16,-1 0 1 15,5-3 0-15,2 3 0 16,0-3 0-16,0 2 0 15,1 1 0-15,-1 4 1 16,4-1-2-16,-4 2 0 16,-2-2 1-16,1 1 0 15,1-1 0-15,-2 4 1 16,2 0-1-16,0-2 0 0,-1 2 0 16,1 0 0-16,2 1-1 15,-2-4 2-15,0 3-2 16,-1 4 1-16,1-4 0 15,-2 5 0-15,-2-2 0 16,6 1-1-16,1 4 1 16,-1 0 0-16,4-1 0 15,0-2 0-15,0 1 0 16,0-4 0-16,0-3 0 16,0 2 0-16,0 0 2 15,0 3-2-15,0 0 0 16,0 3 0-16,0-1-1 15,0-3 1-15,0-3 0 16,0-4 0-16,0-7 0 16,0-3 1-16,0 0-1 0,4-6 0 15,-4-1 0-15,3 1 1 16,-3-6-2-16,0 1 2 16,4-4-1-16,-4 0 0 15,0 0 0-15,0 0 2 16,0 0 2-16,0 0-2 15,0 0 2-15,0 0-2 16,0 0 1-16,0 0-3 16,0 0 1-16,-4 0-1 15,-23-7-5-15,-11 0 5 0,-1 2-1 16,0 2 2 0,-7 3-2-16,3 0 1 0,-5 0-2 15,-7 0 2-15,-1 0-1 16,-4 0 0-16,-2 0 0 15,-2 3 1-15,-2 0 2 16,-3 6-2-16,-3-8 0 16,6 5 1-16,2-1-1 15,6 1 0-15,8 0 0 16,9-1 2-16,4-2-2 16,6-3 0-16,2 0 0 15,-2 2 0-15,-4-2 1 16,-2 1 0-16,-5 1-1 15,-1 2 0-15,1-4 0 16,5 3 0-16,-6-2 0 0,1 0 0 16,9 1 0-1,-8 1 2-15,10-3-2 0,-8 3 0 16,2-3-2-16,-1 5 2 16,-3-1 0-16,4-1 0 15,-5 1-1-15,3 2 1 16,-6-3-1-16,1 3 0 15,1-2 1-15,-1-1 0 16,7 0 0-16,4 0 0 16,8-3 0-16,7 1 0 15,3-1 0-15,3 2 0 16,2-2-1-16,3 0 0 0,3 0-4 16,4 0-7-16,0 0-16 15,0 0-39-15,11-16-177 16</inkml:trace>
  <inkml:trace contextRef="#ctx0" brushRef="#br0" timeOffset="263756.1135">5217 11748 228 0,'0'0'36'16,"0"0"-28"-1,0 0 17-15,0 0 11 0,0 0 0 16,0 0-14-16,0 0-5 15,0 0-3-15,0 0 4 16,0 0-2-16,0 0-7 16,0-8 3-16,-14-6-2 15,-5-4-6-15,-8 0 2 16,3-8-1-16,-1-3 3 16,-2-9-1-16,-12-6-4 15,-1-7 2-15,-11-15 1 16,-7-14 3-16,-14-16-5 15,-11-10 1-15,-10-15-3 16,2-7 0-16,8-5 0 16,21 8 0-16,25 8 0 0,12 11 0 15,11 9-1-15,1 7 3 16,7 8-3-16,-2 2 0 16,-3 3 0-16,3 6-1 15,-4 6 0-15,-7 10-1 16,-1 7 1-16,1 8 0 15,0 7 1-15,5 10-1 16,1 5-2-16,1 8 2 16,2 3-1-16,10 7 1 15,0 0 0-15,-4 0 0 16,4 0 0-16,-2 0 0 16,2 0 0-16,0 0-1 0,0 0 1 15,0 0-3-15,0 0 2 16,0 0 1-16,0 0 0 15,0 0 0-15,0 0 1 16,-7 0 1-16,-5 4 0 16,-7 1 1-16,-6 3-3 15,-8 4 0-15,9 2 1 16,3 0-1-16,-4 4-1 16,-4 6 0-16,-2 5 0 15,6 7 2-15,-8 8-2 16,13 1 1-16,1-2-1 15,7-5 0-15,-1-2-3 16,-1-3 1-16,5-5 3 0,3-5-4 16,2-8-7-16,4-4-3 15,0-4-11-15,0-7-14 16,0 0-33-16,0-3-60 16</inkml:trace>
  <inkml:trace contextRef="#ctx0" brushRef="#br0" timeOffset="264123.5094">4045 9517 88 0,'2'0'48'0,"5"-4"-45"0,7 4 5 16,-2 0 23-16,9 0 11 15,8 0-8-15,6 12 0 16,-2 6-11-16,11 3-1 16,3 5-3-16,11 1 1 15,-2 1 0-15,4 1-8 16,0-3-4-16,-8 1-1 16,5-2-1-16,-7 4-2 15,4-3 3-15,-5 0-4 16,-1-2-1-16,-9-5-2 15,-6-4 2-15,-8-3-2 16,-4-5 0-16,-5-1-2 16,-3 0-1-16,-3-3-3 0,2-3-6 15,1 2-11-15,-7-2-20 16,-4-2-142-16</inkml:trace>
  <inkml:trace contextRef="#ctx0" brushRef="#br0" timeOffset="265386.4839">3086 7784 51 0,'6'-6'51'0,"-4"2"-27"15,5 3 12-15,-3 1 20 16,-4 0-9-16,0 0-10 0,2 0-14 16,-2 0-2-1,4 0-3-15,-4 0-3 0,0 0-2 16,0 0-3-16,0 0-1 16,2 0-2-16,-2 0-3 15,0 0 0-15,0 0-1 16,0 0-3-16,0 0 2 15,0 0-2-15,0 0-1 16,0 0 1-16,-12 0-3 16,-3 0 2-16,3 0 0 15,-1 0-1-15,1 0 0 16,2 0-7-16,3 0-20 16,-3 0-140-16</inkml:trace>
  <inkml:trace contextRef="#ctx0" brushRef="#br0" timeOffset="265727.2952">3243 7557 209 0,'-22'3'36'0,"9"1"-14"15,7-4 14-15,6 4-9 16,0-4-12-16,0 0-15 16,0 0-14-16,0 0-39 15,0 0-59-15</inkml:trace>
  <inkml:trace contextRef="#ctx0" brushRef="#br0" timeOffset="266014.0302">2731 7429 295 0,'-2'6'50'0,"2"1"-48"15,0 8 0-15,20 7 14 16,13 1-3-16,0 7-2 0,5-2-6 16,-5-3-5-16,-6-3 2 15,-3-3-2-15,-3-5-7 16,-9-3-10-16,-5-9-24 16,-7-2-162-16</inkml:trace>
  <inkml:trace contextRef="#ctx0" brushRef="#br0" timeOffset="266208.9302">3371 7124 181 0,'0'3'246'0,"0"6"-246"15,0 8 5-15,0 6-2 16,3 8 1-16,15 1-4 15,9-4-10-15,-2-3-30 16,-5-6-29-16,3-11-157 16</inkml:trace>
  <inkml:trace contextRef="#ctx0" brushRef="#br0" timeOffset="266589.6095">4130 6988 282 0,'-43'33'50'0,"-21"9"-45"15,-3 1 21-15,3 4 7 16,-6-3-18-16,20-5-1 16,15-5-13-16,21-8 0 15,14-5-1-15,0-10-6 16,18-5-10-16,30-4 4 15,4-2 5-15,12 0 6 16,-6 0 1-16,2 0 1 16,-9 5 0-16,-7 2 0 15,-13 8 5-15,-9 4 0 16,-22 3 2-16,0 10 7 16,0 7-2-16,-28 2-4 0,-10 0-2 15,1-1-2-15,-10-1-3 16,3-7-2-16,3-3-1 15,10-10-2-15,-2-6-11 16,12-10-9-16,5-3-41 16,1-18-243-16</inkml:trace>
  <inkml:trace contextRef="#ctx0" brushRef="#br0" timeOffset="266922.0036">4494 6958 188 0,'0'0'40'15,"0"0"-25"-15,0 1 19 16,0 17-6-16,29 5 4 16,2 2-9-16,2 5-7 15,6-5-6-15,-6 3-3 16,-2-6-3-16,2-2-1 0,-8-3-2 16,-4-6-1-16,-3-4-7 15,3-5-10-15,-15-2-18 16,7-4-38-16</inkml:trace>
  <inkml:trace contextRef="#ctx0" brushRef="#br0" timeOffset="267197.7059">5046 6723 304 0,'-13'17'13'0,"1"8"-6"15,0 10 32-15,5 10-5 0,1 11-9 16,6 13-3 0,0 4-8-16,0 3 1 0,0 2-1 15,0-2-6-15,0-1-3 16,0 3-3-16,0-9-1 16,-6-7 4-16,-4-7-5 15,-1-11-1-15,5-10-1 16,0-10-3-16,6-12-9 15,-2-9-10-15,2-3-28 16,0-10-94-16</inkml:trace>
  <inkml:trace contextRef="#ctx0" brushRef="#br0" timeOffset="267797.2597">5507 6709 112 0,'0'0'205'0,"0"0"-187"16,-19 0 14-16,-6 15 1 15,-8 7-14-15,2 6-9 16,4 3-3-16,9 5-3 0,3-4 4 16,13-1-4-16,2-5-4 15,0-5-2-15,29-6 1 16,11-4-3-16,11-8 0 15,1 0 1-15,6-2 3 16,-9 6 0-16,-7 1 0 16,-15 0 1-16,-15 2-1 15,-8 8 2-15,-4 4 4 16,0 4 2-16,-35 1-5 16,-8-1 3-16,-5-5-6 15,15-6-2-15,0-5-6 16,20-10-19-16,11 0-98 15</inkml:trace>
  <inkml:trace contextRef="#ctx0" brushRef="#br0" timeOffset="268008.9492">5885 6740 330 0,'6'0'2'0,"7"0"-2"16,14-1 12-16,-1-6-1 16,26-5-1-16,0-7-6 15,12-3-4-15,2-1-6 0,-16-1-8 16,-3 2-23 0,-22 4-98-16</inkml:trace>
  <inkml:trace contextRef="#ctx0" brushRef="#br0" timeOffset="268218.1404">6059 6434 269 0,'-4'28'6'16,"4"10"8"-16,0 13 21 15,6 1-4-15,27 4 6 16,6-3-13-16,5-4-14 15,3-3-7-15,1-5-3 16,1-6-12-16,3-10-13 0,-15-7-37 16,-4-17-214-16</inkml:trace>
  <inkml:trace contextRef="#ctx0" brushRef="#br0" timeOffset="268601.6928">6555 6739 298 0,'0'0'27'0,"0"0"-25"15,0 0 17-15,6 0 3 16,19-4-11-16,6-2 3 0,10-10 3 16,-4-4-1-1,-6-4-5-15,-8 1-7 0,-10-1 1 16,-13 4-1-16,0 3 0 15,0 3 2-15,-19 6 1 16,-16 6 0-16,0 2 3 16,0 5-2-16,1 17-7 15,3 8 7-15,3 2-4 16,5 5 2-16,10-3-2 16,7-1 2-16,6-3-3 15,0-9-3-15,4-2 0 16,23-6-4-16,6-5 2 15,-6-4-2-15,2-4 0 0,6 0-5 16,-8-16-4-16,8-12-9 16,-6-6-66-16,-8-2-177 15</inkml:trace>
  <inkml:trace contextRef="#ctx0" brushRef="#br0" timeOffset="269199.3617">6937 6592 123 0,'6'26'54'16,"3"10"6"-16,3 0 6 16,5-2-6-16,-5 0-14 15,11-3-16-15,-5-8-12 0,-5-4-8 16,-1-6-4 0,-4-6-4-16,-1-3-1 0,-7-4-1 15,0 0-1-15,0-6-1 16,4-19 2-16,2-9 3 15,6-10-3-15,11 3-2 16,-17 8-2-16,1 10 4 16,-7 6 3-16,2 9-1 15,2 5-1-15,-4 3 4 16,0 0-2-16,0 0-1 16,6 7-1-16,6 4 8 15,1 8 0-15,5-6-3 16,-1-1-3-16,-11-2-1 15,0-4-1-15,1-3 2 0,-5-3-3 16,2 0-4-16,-4 0 3 16,2 0-4-16,4 0 4 15,0-12 1-15,5-9 4 16,1-4-4-16,0-1 1 16,5 4-1-16,-5 7 0 15,-6 5 0-15,-3 6-1 16,1 4 1-16,2 0-4 15,6 0 4-15,7 7 1 16,10 8 1-16,2 2 3 16,0 4-4-16,4-1 3 15,-2-2-2-15,2-2-2 16,0-4 0-16,-14-4 0 0,-4-4 0 16,-5 0 0-1,-10-3-1-15,2-1 1 0,-4 0 0 16,0 0-5-16,0 0-2 15,0-5-20-15,-10-1-54 16,-9-5-153-16</inkml:trace>
  <inkml:trace contextRef="#ctx0" brushRef="#br0" timeOffset="269494.5919">7392 5979 301 0,'0'0'8'0,"0"0"-1"15,0 3 22-15,6 13 5 16,-6 5-19-16,0-1-6 16,0 2-7-16,0-2-2 15,0-4-11-15,0-3-22 16,0-12-53-16</inkml:trace>
  <inkml:trace contextRef="#ctx0" brushRef="#br0" timeOffset="269674.2153">7655 5906 69 0,'0'21'241'16,"0"1"-227"-16,0 1 4 16,0-1 8-16,0 4-24 15,0 2-2-15,0 1-17 0,0-3-28 16,0-2-138-1</inkml:trace>
  <inkml:trace contextRef="#ctx0" brushRef="#br0" timeOffset="289385.4586">3001 12358 126 0,'0'11'39'0,"-12"-3"-21"16,0-5 24-16,5-3 11 15,1 3-16-15,6-3-15 16,0 0 1-16,-6 0-5 16,6 0 0-16,0 0-4 15,0 0-1-15,0 0 0 16,0 0-6-16,0 0-3 15,-8 3-4-15,6-2 5 16,2 3-3-16,-4-4-2 16,4 8 4-16,-2 2-3 15,-3 8 2-15,5 4 1 16,0 4-3-16,0 3 0 16,0-3 0-16,0 4-1 0,0-1 0 15,0 0 0-15,0-4 0 16,0 5 0-16,0-5 0 15,0-2 0-15,0-5 0 16,0-3 0-16,0-8-1 16,0-4-1-16,0-3-2 15,0 0-6-15,0 0-19 16,0-22-77-16,5-17-2 16,17-12-40-16</inkml:trace>
  <inkml:trace contextRef="#ctx0" brushRef="#br0" timeOffset="289760.0664">3039 12226 63 0,'29'0'27'16,"8"0"-27"-16,17-8 2 15,3-6-2-15,16 2 4 16,16-3 0-16,10-7-4 16,25-11-29-16</inkml:trace>
  <inkml:trace contextRef="#ctx0" brushRef="#br0" timeOffset="306397.1166">14435 13755 168 0,'0'0'13'15,"-25"8"-9"-15,-35 0 3 0,6 2 17 16,19-3 10-16,27-6-14 16,4-1-2-16,2 0-4 15,2 0-3-15,0 0 2 16,0 0-5-16,0 0 2 15,0 0 3-15,0 0 1 16,0 0 1-16,0 0-5 16,0 0 1-16,0 4 0 15,0-4-6-15,0 0 1 16,0 6-1-16,-5 3-4 16,-1 8 2-16,-2 8-3 15,-4 6 3-15,-5 1 0 16,1 4-2-16,1 6 0 0,-4 9 2 15,1 8-2-15,-3 2 2 16,7 7-2-16,1 4 1 16,1 13-1-16,-1-1-1 15,3 4 2-15,4-3-1 16,4-5-1-16,-2-2-1 16,2-1 1-16,2-7 1 15,0-5 1-15,0-10-2 16,0-7 0-16,0-10 0 15,2-6 0-15,4-9 0 16,0-6-2-16,0-3 0 16,1-1 2-16,-3-7-3 0,-2-2 2 15,-2 0-5-15,0-4-1 16,0 0-5-16,0 0-9 16,0-22-54-16,0-8-113 15</inkml:trace>
  <inkml:trace contextRef="#ctx0" brushRef="#br0" timeOffset="307483.4427">14643 13949 43 0,'7'-3'33'16,"5"0"-19"-16,5-5 15 16,1 5 9-16,11-5 6 15,-2 2-1-15,6-2-10 16,4 5-9-16,7-4-6 15,5 3 3-15,15-1-4 16,9-1-3-16,14 2-1 0,16 1-1 16,13-3-6-16,22 3 0 15,13 0 4-15,12 0-2 16,3 1-3-16,-3 0 1 16,0 2-2-16,-6-3 1 15,-4-1 2-15,-6 2-4 16,4 2-1-16,6 0 3 15,7 0-2-15,-5 0 1 16,-4 0-4-16,-13 0 3 16,3 6-3-16,-4-6-3 15,1 0 3-15,-14 3 0 16,-16-3 3-16,-17 0-3 16,-23 0-3-16,-16 0 3 0,-19 0 0 15,-14 0 3 1,-12 0-3-16,-9 0 0 0,-2 0 0 15,0 0 2-15,0 0-2 16,0 0 4-16,0 0-4 16,0 4 1-16,6 5-1 15,0 7 1-15,4 6 3 16,3 3-4-16,-5 5 0 16,2 3 1-16,-3 7 1 15,-5 1-1-15,2 3 2 16,-4 4-3-16,0-2 1 15,0 3 1-15,-6 6-1 16,-13 3-1-16,0 2 1 16,1 3 0-16,-3-6 0 15,2-5 1-15,5-1-1 0,-3 0-1 16,3 4 0 0,-5 1 0-16,-1 2 1 0,-1-2-1 15,5-2 0-15,-3-5 0 16,7-2 1-16,-1-4 0 15,3-4 1-15,2 0-4 16,3-7 4-16,-1 0-2 16,4-1 0-16,-4-1 0 15,0-1 0-15,0 0 0 16,-1-2 0-16,-3-1-2 16,4-1 2-16,0 0 0 15,3-6 0-15,3 0-2 0,0-2 2 16,0-2 0-16,0-5 0 15,0-1-1-15,0-2 1 16,0 0 0-16,0 4 1 16,0-4-1-16,0-3-1 15,0 0 1-15,0-4-2 16,0 4 2-16,0-4-3 16,0 0-1-16,0 1 4 15,0 1-3-15,0 2 1 16,0-1 0-16,0-2 0 15,0 2 1-15,0 1-4 16,0-1 1-16,0-3-6 16,0 0-4-16,-8 0-19 0,0 0-58 15,-15 0-216-15</inkml:trace>
  <inkml:trace contextRef="#ctx0" brushRef="#br0" timeOffset="419717.3385">2873 1840 94 0,'0'-5'38'0,"0"2"-33"16,0 0-1-16,-6 1 18 15,6 2 23-15,0-2-9 16,0 0-13-16,0 2-9 15,0 0 0-15,0 0 16 16,0-2 5-16,0 1-10 16,0 1-2-16,0 0 4 0,0 0-4 15,0 0-1 1,0 0-1-16,0 0-2 0,0 0-3 16,0 0-7-16,0 0-5 15,0 0-3-15,0 9-1 16,19 26 0-16,1 15 2 15,11 21 3-15,9 8-4 16,-13 8 0-16,4 4 1 16,2 6-2-16,-9 3-4 15,-3 2 4-15,-2-1 0 16,-5-5-1-16,-14-4-3 16,6-12 4-16,-6-11-4 15,0-11 1-15,0-10 1 0,0-10 1 16,0-12-2-1,0-10-2-15,-6-11-11 0,0-5-9 16,-9-8-16-16,3-28-99 16,-2-19-158-16</inkml:trace>
  <inkml:trace contextRef="#ctx0" brushRef="#br0" timeOffset="420235.5649">2989 1789 270 0,'-6'-3'74'0,"0"3"-63"0,6 0 12 16,0 0 16-16,0 0-19 16,0 0-16-16,18 0-4 15,22 0 4-15,24 1 8 16,8 11-5-16,13 6 2 15,-7 5-5-15,-3 7 2 16,-1 4 1-16,-8 3-4 16,-8 1-1-16,-14 3 1 15,-18 2-1-15,-21 2-2 16,-5 8 4-16,-50 10 0 16,-35 4 0-16,-31 8-4 15,-20-4-1-15,0-5 1 16,-3-10-1-16,25-13 2 0,30-13 1 15,32-11-1 1,25-11 0-16,27-3-2 0,0-3-5 16,33 1-2-16,25 4 6 15,21-3 4-15,9-1-2 16,-3-2 2-16,6 2 4 16,-6 0-5-16,6-2-1 15,0 4 5-15,-6-1-3 16,-1-2 3-16,1 1-5 15,-23-1 1-15,-2 3-1 16,-23-2 0-16,-2 0-4 16,-14 1 0-16,-2-4-7 0,-3 0-8 15,-3 0-79-15</inkml:trace>
  <inkml:trace contextRef="#ctx0" brushRef="#br0" timeOffset="420640.0818">4196 1689 333 0,'0'4'75'0,"-4"11"-75"16,-2 15 3-16,-2 19 12 15,1 20-1-15,1 10-8 0,6 6 1 16,0 0 0-16,0-2-4 16,13 2 0-16,-5-2 5 15,8-4-5-15,3-11 1 16,2-10-2-16,12-9 0 16,-8-8-1-16,6-8 0 15,-2-7 0-15,-5-9-1 16,3-2 0-16,13-4 0 15,-7-3 5-15,12-2-1 16,5-3-3-16,10-3 0 0,-3 0 3 16,8-3-4-1,-5-10 0-15,-9 1-1 0,-5 1-9 16,-13 4-14-16,-8-1-48 16,-11 7-237-16</inkml:trace>
  <inkml:trace contextRef="#ctx0" brushRef="#br0" timeOffset="421548.2361">5215 1511 264 0,'-31'-21'37'16,"-8"-1"-19"-16,0-1 32 15,-9-2 1-15,-8-3-12 16,-10-2-20-16,-6-2-4 15,-19-3 2-15,-12-2-3 16,-11 2-5-16,2 1 2 16,-6 5-5-16,1 0 0 0,-5 7-4 15,-4 3-2-15,-7 6 1 16,9 8 1-16,6 3-2 16,7 2 3-16,1 0-2 15,7 9 1-15,0 10-1 16,-7 6 1-16,3 12 1 15,-1 8-3-15,9 10-2 16,14 10 1-16,13 6 0 16,10 5 2-16,4 8-2 15,12 4-1-15,5 13 2 16,16 7-1-16,7 10 2 16,5 6-2-16,7 1 1 15,6 2-1-15,0-3 1 16,12-5 1-16,21-2-1 15,19-4-5-15,4-1 3 0,10-5 1 16,13-5-1-16,5-14 1 16,7-9-1-16,6-14 1 15,13-7-2-15,2-12 2 16,1-6-1-16,13-8 1 16,3-13 0-16,15-14 1 15,15-5 0-15,13-24 0 16,4-19-2-16,10-10 4 15,-2-13-1-15,-4-10 4 16,-15-8-3-16,-27-2 2 16,-24-2-4-16,-17 3 3 15,-18 1 3-15,-17 0-3 0,-2-9 1 16,-21-9-2-16,-6-4 3 16,-20-9-1-16,-13 4 1 15,0 1-5-15,-29 4 2 16,-13 10-2-16,-3 10-1 15,-15 10 1-15,-12 17-1 16,5 10 0-16,5 9 2 16,-8 5-1-16,14 5 2 15,7 7-2-15,-3 5 0 16,19 7 0-16,8 4-2 16,2 2-2-16,13 3-8 15,8 2-5-15,-8 0-22 16,-3 8-40-16,-7 16-117 0</inkml:trace>
  <inkml:trace contextRef="#ctx0" brushRef="#br0" timeOffset="427332.1946">3452 4628 254 0,'0'3'61'0,"0"-3"-22"15,-8 0 11-15,2 0 8 16,-7 0-19-16,13 0-6 15,-6 0-6-15,6 0-10 16,0 0 1-16,-8 0-1 16,8 0-6-16,-2 0 2 15,-9 4-6-15,-13 8 0 16,-3 13-7-16,-15 11 1 16,-1 12-1-16,2 15 1 15,3 9-1-15,7 4 0 0,9-1 0 16,11-8-1-16,11-4-3 15,0-8 2-15,27-5-3 16,17-5 1-16,16-9-2 16,10-6 4-16,12-17-3 15,3-12 3-15,0-1 3 16,0-16-2-16,-7-22 2 16,-5-9 3-16,-9-12-1 15,-11-9 0-15,-15-3-3 16,-11-2 1-16,-21-3-1 15,-6 0 0-15,-19 6 0 16,-26 11 3-16,-1 16-3 0,-1 20 2 16,3 12-1-16,-1 4 3 15,12 6-2-15,-9 1-1 16,11 0-1-16,7 3-2 16,-5 11-2-16,6 4 0 15,8 4-9-15,5 2 1 16,8 0-8-16,2 3-11 15,0-4-16-15,0-4-15 16,0-5-50-16,21-8-200 16</inkml:trace>
  <inkml:trace contextRef="#ctx0" brushRef="#br0" timeOffset="427653.8667">4438 4723 182 0,'0'0'127'15,"0"0"-102"-15,0 0 21 16,0 0 1-16,0 0-20 16,6 11-14-16,7 20-6 15,12 11 9-15,6 9-7 16,4 4 1-16,4 5-1 15,6 3-9-15,-5 0 10 0,-1-1-4 16,-8-2-6 0,-6-6 0-16,-11-3-1 15,-3-8-2-15,-1-11-1 0,-4-8-6 16,-6-12-4-16,0-9-8 16,0-3-20-16,0-19-69 15,-21-20-172-15</inkml:trace>
  <inkml:trace contextRef="#ctx0" brushRef="#br0" timeOffset="427939.7057">4477 4562 205 0,'-20'-9'75'16,"7"2"-39"-16,7 6 15 15,6-1-14-15,0 2-32 0,13 0-2 16,36 0-3-16,17 0 8 15,13 0-2-15,-7 10-3 16,-8 7 3-16,0 5-4 16,-10 4 2-16,-23 1 2 15,-6 5-3-15,-13 0 6 16,-12 4 0-16,0-1 1 16,-4 3-3-16,-27-3-5 15,4-2-2-15,0-8-1 16,7-4-8-16,3-9-18 15,9-5-38-15,8-7-143 16</inkml:trace>
  <inkml:trace contextRef="#ctx0" brushRef="#br0" timeOffset="428142.4546">5106 4683 172 0,'18'0'31'16,"15"-3"26"-16,15-5 9 15,16-3-14-15,6-5-13 16,9-4-18-16,-3 1-10 16,-3-3-2-16,-15 0-8 15,-7 0-1-15,-11 0-6 16,-14-4-8-16,-13-3-21 16,-13 1-61-16,0-5-173 0</inkml:trace>
  <inkml:trace contextRef="#ctx0" brushRef="#br0" timeOffset="428373.6127">5561 4254 124 0,'-7'-1'118'0,"1"1"-77"15,6 0 6-15,0 9-7 16,0 18-16-16,0 14-7 16,0 15-1-16,6-1-4 15,9 3 3-15,10 1-1 16,-1-10-2-16,10-1-4 15,-3-8-5-15,0-5-2 0,4-5-2 16,-11-6 0 0,1-7-5-16,4-10-4 0,-4-7-10 15,2 0-12-15,6-21-68 16,-8-10-208-16</inkml:trace>
  <inkml:trace contextRef="#ctx0" brushRef="#br0" timeOffset="428546.3238">6127 4519 89 0,'4'26'79'0,"2"6"-30"15,3 0-1-15,7-2 3 16,7-4-23-16,-5-5-19 0,1-4-9 16,-4-4-1-1,-5-5-12-15,-2-8-21 0,-2 0-27 16,-2-15-131-16</inkml:trace>
  <inkml:trace contextRef="#ctx0" brushRef="#br0" timeOffset="428719.2513">6015 4219 208 0,'-20'0'59'16,"13"0"-48"-16,5 0 22 15,-2 8-16-15,4 3-17 16,0 2-6-16,0 1-12 0,21-6-21 16,12-5-94-16</inkml:trace>
  <inkml:trace contextRef="#ctx0" brushRef="#br0" timeOffset="429033.9419">6443 4472 111 0,'11'31'26'0,"5"-1"10"16,-4-5 22-16,7-6-5 15,6-6-21-15,4-4-22 16,2-5-1-16,2-4-6 16,6 0 7-16,0-22 7 15,-3-6-4-15,-7-4-8 0,-23 0-3 16,-6 3 1-16,-4 4 10 15,-34 2-6-15,-9 5 2 16,-7 7 0-16,2 5-1 16,-1 3-4-16,9 0 1 15,5 1-2-15,18 1-3 16,11 0-2-16,10-1-4 16,0-5-16-16,4-5-46 15,27-1-20-15,4-3-87 16</inkml:trace>
  <inkml:trace contextRef="#ctx0" brushRef="#br0" timeOffset="429589.1041">6801 4280 57 0,'18'22'70'0,"3"7"-8"16,-8 5-4-16,5-2-17 16,1 2-10-16,6-3-12 15,3-8-4-15,-7 0-4 16,2-7-4-16,-11-6-3 15,-6-7-4-15,5-3-5 16,-11 0 4-16,0-16-3 16,0-10 4-16,0-16-8 15,0-2 0-15,0 0-9 16,0-2 2-16,6 7-5 16,6 12 10-16,7 7 3 15,0 11 5-15,-1 7 2 0,5 2 4 16,-2 5 5-16,3 15 15 15,1 5-5-15,8 1-1 16,-14 6-7-16,6-4-2 16,-5 3 0-16,7-7 2 15,-6-4-1-15,-2-3 0 16,-7-8-3-16,-2-5-5 16,-1-1 0-16,-1-1 0 15,-8-2-2-15,0 0 1 16,0 0 0-16,0 0 1 15,0 0 0-15,0 0-2 16,0 0 0-16,0 0 0 0,0 0-2 16,0 0 2-16,0 0 0 15,0 0 0-15,0 0 0 16,0 0 0-16,0 0-2 16,0 0 4-16,0 0-2 15,0 0 0-15,0 0 0 16,0 0 0-16,0 0 0 15,0 0-2-15,0 0 1 16,0 4-15-16,0 1-18 16,0-1-132-16</inkml:trace>
  <inkml:trace contextRef="#ctx0" brushRef="#br0" timeOffset="430713.2461">7619 4053 234 0,'-39'-27'17'0,"-13"-2"15"15,-7 0 32-15,-18-1-14 16,-20 2-17-16,-21 5-11 16,-10-2-4-16,-6 7 7 0,1 1-7 15,-3 3 4-15,-3 1-2 16,5 4-7-16,-11 2-5 16,11-1 0-16,-9 5-6 15,7 2 2-15,-19 1-3 16,-2 0 0-16,-2 0 1 15,-1 10-2-15,-7-3 1 16,-3 2 2-16,1 2-3 16,-1 2 2-16,3 1-2 15,10 3 0-15,-13 1 0 16,13-1 0-16,10 2 1 0,-1-2 5 16,17 3-4-1,7 4 0-15,13 3-2 0,3 5 0 16,9 4 3-16,8 4-3 15,13 4-2-15,13 4 0 16,20 7 0-16,14 4 1 16,2 7 1-16,17 3-6 15,5 2 6-15,7-2-1 16,0 0-1-16,0 2 2 16,13-1-2-16,14 3 2 15,12 0 0-15,-6 1 1 16,19-4-2-16,-3-2 0 15,13-2 1-15,9-6 0 16,1-2-1-16,2-5 1 0,7-7 0 16,8-5-2-16,10-3 0 15,19-7 1-15,16-4 1 16,23-10 6-16,19-6-2 16,-4-10-1-16,-1-1-3 15,-1 0 2-15,-9 0 1 16,-10-4-2-16,-15 0-1 15,-7-6-1-15,1-1 0 16,-2 0 1-16,17-7 0 16,-5-2-4-16,11-5 3 15,0 3 1-15,-4-4 0 16,-3 1-2-16,-9 1 2 16,-9 0 0-16,-10 4 0 0,-19-1-3 15,-6 4-2 1,-6-3 4-16,-1-2-2 0,-5-6 1 15,-3-1 0-15,3-4 2 16,-3-1 0-16,-10 0 2 16,-14-2 1-16,-4-2-2 15,-13 0 4-15,-6 0-2 16,-11-1-2-16,-3-2 5 16,-5-3-2-16,-4-4-3 15,1 1 1-15,-7-1 2 16,0-1-3-16,0-1 0 15,0-1 0-15,-5-5-2 16,-9 0 1-16,-5 2 0 16,1 3-1-16,-15 7 0 0,6 6 1 15,2 7-1-15,-8 4 4 16,6 4-4-16,-4-1 2 16,-4 5-1-16,0 0 1 15,-2 5-1-15,1-1-4 16,10 4 4-16,1 1-4 15,4 5 2-15,9-4-10 16,-1 3-11-16,5 3-29 16,2-3-69-16</inkml:trace>
  <inkml:trace contextRef="#ctx0" brushRef="#br0" timeOffset="442476.0915">7254 3963 14 0,'-7'0'38'16,"3"0"-7"-16,2 0 0 16,-2 0-5-16,2 0-4 15,-2 0-5-15,4 0-6 16,-2 0-7-16,2 0-2 0,0 0-2 15,-4 0-1-15,2 0-9 16,2 0-15-16,-13 0-2 16,7 0-6-16,-2 0-16 15</inkml:trace>
  <inkml:trace contextRef="#ctx0" brushRef="#br0" timeOffset="442993.5959">7022 3985 38 0,'0'0'38'0,"0"0"-14"15,0 0 8-15,0 0-2 16,0 0-4-16,0 0-9 15,0 0 9-15,0 0-2 16,0 0-7-16,-6-2-11 16,6-2-6-16,0-2-1 15,-8-1-5-15,5-2-1 16,-1 3-1-16,2-1 6 16,-4 2 2-16,2 1 0 15,2 1-4-15,-4 2 3 16,6 1 0-16,0 0 1 0,-4 0 1 15,4 0 0-15,0 0-1 16,0 0 0-16,0 0 0 16,0 0 0-16,0 1 3 15,10 5-1-15,2 6 3 16,11-5-3-16,-4 4 4 16,-1 0-3-16,3-1 0 15,6-2 0-15,-9 0 2 16,-3 1-2-16,3-4 0 15,1 0-3-15,-7 0 0 16,3 0 0-16,-9-1-1 16,-6-1-3-16,0-1-7 15,0 0-7-15,0-2-38 0,0 0-136 16</inkml:trace>
  <inkml:trace contextRef="#ctx0" brushRef="#br0" timeOffset="444283.4637">2892 6614 155 0,'-6'4'29'16,"-1"-4"-14"-16,7 3 28 16,0-3 2-16,0 0-20 15,0 0-11-15,0 0-5 16,0 0 1-16,7 0-2 15,5-3-2-15,9-15 2 16,10-9-2-16,10-10 2 16,3-9-1-16,9-7-2 15,5-5-1-15,-2-5 2 16,10-2 0-16,0-3 4 0,5 0-4 16,1 3-2-16,0 3 3 15,-8 6-6-15,-12 8 1 16,-7 6-2-16,-14 7-2 15,-10 10 2-15,-8 8 1 16,-7 6-1-16,2 4 0 16,-8 4 0-16,0 3 1 15,0 0-1-15,0 0 0 16,0 0 0-16,0 0-8 16,0 0-4-16,0 0-13 15,0 0-70-15,0 0-153 16</inkml:trace>
  <inkml:trace contextRef="#ctx0" brushRef="#br0" timeOffset="444919.0177">3723 5730 141 0,'-19'0'96'0,"13"0"-77"15,-10 0 1-15,-1 0 29 16,-4 0-1-16,-3 0-25 16,-12 0-14-16,1 0-2 15,-4 0 1-15,-9 8 6 16,-5 8-5-16,-3 1-5 16,-4 0 1-16,10 4 2 0,3-5-1 15,10 1-3-15,-3-2-2 16,15-1 4-16,11-5-1 15,8-1-4-15,0-5 0 16,6-3-1-16,0 4 1 16,0 0-3-16,0 3-2 15,12 4 1-15,13 0 4 16,16 4 0-16,3 1 0 16,16 1 1-16,4 1-1 15,14 3 3-15,7 0 1 0,4-1 0 16,-2 1-4-1,-3-4 2-15,-1-5 0 0,-11 0-2 16,-10-3-1-16,-8-2 1 16,-8-4 1-16,-7-2 1 15,-14-1-2-15,-11 0 0 16,-3 0 0-16,-5 0 0 16,-4-4 3-16,6-9 2 15,-8-3 2-15,0-4-2 16,0-1 1-16,0-1-1 15,-27-5-3-15,2 2 7 16,5-5-9-16,-5 2 0 16,-2 2 1-16,6 0-2 15,3 3 1-15,-7-2-3 16,4 3-1-16,3 0-4 0,-1 5-3 16,5 0-3-1,1 5-15-15,-1-1-23 0,8 4-62 16,3 3-157-16</inkml:trace>
  <inkml:trace contextRef="#ctx0" brushRef="#br0" timeOffset="570927.666">6241 10073 235 0,'8'-9'36'0,"-8"4"-17"16,0-1 13-16,0 6 15 16,0 0-9-16,0-1-10 15,0 1-13-15,0 0 0 16,0 0-5-16,0 0-5 16,0 0 1-16,0 0-3 15,0 0-1-15,0 0-1 16,0 0 3-16,0 0-2 15,0 0 3-15,0 0-1 16,0 0 0-16,0 0-1 0,0 0-1 16,0 0-2-1,0 0 2-15,0 0 0 0,0 0-2 16,0 0-2-16,0 0-1 16,0 0-4-16,0 0-3 15,0 0-2-15,0 0-19 16,-21 10-55-16,-22 14-242 15</inkml:trace>
  <inkml:trace contextRef="#ctx0" brushRef="#br0" timeOffset="578043.3352">5833 11480 13 0,'-12'-33'12'16,"-9"22"-4"-16,13 0 8 0,-2 3 34 15,8 2-29-15,-9-2-4 16,11 5 12-16,0-1 7 15,0 4-9-15,0-1-8 16,0 1-5-16,0 0-8 16,0 0-4-16,0 0-2 15,0 0-2-15,0 0-1 16,0 0 3-16,0 0 2 16,11 5 2-16,9 6 5 15,7 3-9-15,-2 8 7 0,2 3 0 16,6 7 1-1,-6 6-4-15,4 10-1 0,2 12 0 16,-6 13-2-16,2 18-1 16,-9 16 0-16,7 10 2 15,-12 8-4-15,7 4 4 16,-1 3-4-16,12 4 2 16,-6 2-4-16,10-6-3 15,3-2-12-15,-3-6-13 16,4-10-60-16</inkml:trace>
  <inkml:trace contextRef="#ctx0" brushRef="#br0" timeOffset="579879.9566">26660 10358 143 0,'-27'6'39'15,"8"-5"-23"-15,7-1-16 16,12 0 4-16,0 0-2 0,0 3-2 16,0 5 0-16,0 3 5 15,18 4-3-15,1 7 4 16,2 3 6-16,1 15-3 15,-3 11 3-15,0 21-2 16,-1 15-6-16,-1 15 1 16,-5 15-5-16,-8 13 2 15,-4 14-2-15,0 15 0 16,0 7 0-16,-20 21 3 16,-5 4 11-16,4 4-8 15,-2-1-2-15,5-11 10 16,-1-7-2-16,9-11-1 0,4 1 6 15,6-1-2 1,0-4-9-16,0 1-4 0,0-9 2 16,12-11-4-16,0-8-2 15,1-9 0-15,-5-11-12 16,-8-8-14-16,0-21-116 16</inkml:trace>
  <inkml:trace contextRef="#ctx0" brushRef="#br0" timeOffset="583323.216">6249 9576 26 0,'0'-15'131'16,"6"1"-126"-16,0 10-2 16,-2 4-2-16,3 0 8 15,3 0 8-15,-4 11 8 16,9 7 1-16,-3 1-14 16,7 3-2-16,-1 2 6 15,3 6-7-15,4 10 0 16,-7 9 8-16,1 8-9 15,2 11 6-15,-1 11-5 16,-1 7 3-16,-5 3-4 16,-3 8 0-16,-3 3-3 15,-2 6 1-15,5 11-3 0,-1 5-3 16,2 2 4-16,-6 9-3 16,1 3-1-16,-1-5 0 15,0 0 0-15,0-5-1 16,0-1 1-16,1-1 1 15,-5 9-1-15,4-4 0 16,-6 11 2-16,0-3-2 16,4-6 0-16,-2-4 0 15,4-10 0-15,1-5 0 16,7-7 1-16,5-1-1 16,-5 5 0-16,9 5 2 15,-5-1-2-15,-1 10 0 0,2 1 1 16,-17 1-1-1,-2 3 0-15,0 7 0 0,0-6 3 16,0 0-3-16,0-4 5 16,0-4-4-16,0-1 0 15,0-2 2-15,6 0 0 16,12 6-1-16,5 1-2 16,0 6 2-16,-11 6 0 15,-5-5-2-15,-7-1 0 16,0 3 3-16,0-3-1 15,-7 5 0-15,-22-1-2 16,0-3 0-16,3-1 1 16,-1-8 1-16,0-5-2 0,2-9 2 15,0 9-2-15,-8 0 0 16,6-7-2-16,2-3 1 16,-8-12 1-16,15-17-1 15,5-11 1-15,7-9-1 16,6-15-5-16,0-13 0 15,0-6-9-15,19-11-22 16,4-14-46-16</inkml:trace>
  <inkml:trace contextRef="#ctx0" brushRef="#br0" timeOffset="584172.0068">27604 8871 66 0,'-24'-11'0'0,"-20"0"-23"0</inkml:trace>
  <inkml:trace contextRef="#ctx0" brushRef="#br0" timeOffset="584530.7978">26959 8589 172 0,'-16'0'51'0,"6"0"-9"15,10 0-38-15,-3 10-3 16,-3 27 1-16,0 14 10 15,-6 19 2-15,-1 7-8 16,1 4 0-16,-1 3 1 16,1 4-7-16,4-3 5 15,-1 9-3-15,5 6 0 16,4 7-2-16,0 6-3 0,0-2-7 16,4-5-14-1,9-3-16-15,3-8-54 0</inkml:trace>
  <inkml:trace contextRef="#ctx0" brushRef="#br0" timeOffset="584771.7344">27344 11186 297 0,'-6'41'7'0,"4"11"-2"16,2 3 2-16,0 0-3 0,0 7-1 15,6 3-3-15,12-1-4 16,3 6-5-16,-2-2-20 16,-5-1-32-16,-6 9-120 15</inkml:trace>
  <inkml:trace contextRef="#ctx0" brushRef="#br0" timeOffset="584972.7253">27379 12958 23 0,'-29'71'64'16,"2"2"-19"-16,-6 4-4 0,6 3 0 15,-4-1-12-15,-2-3-19 16,0 9-10-16,-2 0-10 16,-13 0-23-16,1 1-37 15</inkml:trace>
  <inkml:trace contextRef="#ctx0" brushRef="#br0" timeOffset="585161.4558">26730 14710 56 0,'-43'66'29'15,"1"4"-7"-15,5 4-9 16,4-2-3-16,18 2-10 16,5-4-5-16,10 3-25 15,0-9-9-15,0 0-17 16</inkml:trace>
  <inkml:trace contextRef="#ctx0" brushRef="#br0" timeOffset="585491.5682">26647 16715 68 0,'6'39'27'0,"-6"8"-8"16,0 6 30-16,0-2-4 15,0 7-28-15,0 4-2 16,0-3 14-16,-6 5-10 15,-6 0-9-15,-1-4-4 16,5 0-5-16,-4-3-1 16,-1-8-17-16,-7-6-1 0,1-14-10 15,-8-7-16-15,4-11-36 16</inkml:trace>
  <inkml:trace contextRef="#ctx0" brushRef="#br0" timeOffset="586345.7743">7156 8696 29 0,'9'22'297'15,"-9"-5"-296"-15,0 1 3 16,-7 12-2-16,-13 11 2 15,-5 9 4-15,-4 2-8 16,0 8 1-16,2 5-2 16,-6 8-7-16,-6-3-28 15</inkml:trace>
  <inkml:trace contextRef="#ctx0" brushRef="#br0" timeOffset="586548.881">6780 10346 295 0,'-16'70'23'15,"14"15"-11"-15,2 9 2 16,0 7 9-16,0-2-3 16,0 11-4-16,0 7-6 15,0 8-10-15,0 3-4 16,8-11-28-16,-8-11-65 15</inkml:trace>
  <inkml:trace contextRef="#ctx0" brushRef="#br0" timeOffset="586953.4998">6710 12453 168 0,'-25'88'23'16,"11"4"-10"-16,-5-4-6 15,-4 0-1-15,1 1-2 16,1 1 2-16,2 2 7 15,7 1-12-15,4-2-1 16,8-6-7-16,0-5-3 16,0 1-5-16,0-3 8 15,8 2-6-15,-2-3-13 16,6-3 9-16,-3-2 16 16,3-6-5-16,7 1-1 15,-1-5-2-15,9-8-20 0,-6-1-37 16,4-5 43-16,-7-4 23 15,3 3 14-15,-15 4 18 16,-6 5 2-16,0 1-1 16,0 6-12-16,-23 5-7 15,-12 4 4-15,-4 2 6 16,-6 5-1-16,5 3-6 16,1-2 1-16,8 1-1 15,4-4-13-15,6 4 3 16,9-8-7-16,6 1-1 15,6-1-9-15,0 1-6 16,0-5-22-16,0 5-67 0</inkml:trace>
  <inkml:trace contextRef="#ctx0" brushRef="#br0" timeOffset="587111.4723">6573 16663 137 0,'-18'72'15'16,"3"10"-11"-16,9 2 2 16,4 7-6-16,2 1-6 15,0-7-30-15,0-11-53 16</inkml:trace>
  <inkml:trace contextRef="#ctx0" brushRef="#br0" timeOffset="587291.659">6683 18213 1 0,'6'71'27'0,"-4"-4"12"15,2-4-5-15,-2-5-3 16,5 1-16-16,3 0-11 16,2 2-4-16,5-5-5 15,-5-2-5-15,-12-7-9 16,0-4-27-16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14:45.8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3049 4747 123 0,'12'-11'60'0,"-5"0"-36"15,-7 4-9-15,6 5 28 16,-6 2 10-16,6 0 0 16,-6 0-14-16,0 0-5 15,0 0-9-15,0-2-1 16,0 2 4-16,0 0-9 16,2 0-2-16,-2 0-10 15,4 0-7-15,-2 0 0 16,15-2-3-16,18 1 3 15,35-7 0-15,48-3 4 16,31-2 0-16,37-5-4 16,21 0 1-16,18 3 0 0,27 1-1 15,13-1 2 1,16-1-2-16,23-1 0 0,8-3-1 16,6 0 1-16,5 1 1 15,3 5 3-15,3 5-4 16,10 2 7-16,19 7-4 15,-1 0-1-15,1 0 1 16,-3 15-1-16,1 1-1 16,2 7 1-16,7 1 0 15,12-2 3-15,9 0-5 16,1-7 2-16,-11 0-2 16,-4-2 1-16,2-4 1 15,-4 1 1-15,-6-6-2 0,-6 1-1 16,-36-2-1-16,-10-3-2 15,-18 0 3-15,-30 0-3 16,3 0-1-16,-9-6-3 16,-10-10-12-16,0-10-43 15,-26-5-118-15</inkml:trace>
  <inkml:trace contextRef="#ctx0" brushRef="#br0" timeOffset="756.7811">29376 2637 228 0,'-25'2'73'16,"13"-2"-51"-16,12 0-18 15,0 0 8-15,0 0 9 16,0 3-4-16,0 1-10 16,29 6 9-16,20 0 14 0,24 4-11 15,26-4-3-15,27-2-5 16,25-1-3-16,6-7-1 15,-4 0 0-15,-6 2-6 16,-15 0 0-16,-10 2-1 16,-13 5-4-16,-14 3-17 15,-35-1-31-15,-35-5-286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16:25.3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7696 2407 196 0,'8'-21'75'0,"-2"1"-41"15,-6 1 0 1,0 18 23-16,19 1-6 0,-15-3-19 15,-2 3-12-15,-2 0-5 16,0 0 0-16,4 0 1 16,-4 0-7-16,0 0-1 15,0 0-8-15,7 7 0 16,15 5 3-16,-1 4-1 16,14 1 1-16,6 1-1 15,-1-5 0-15,-1 0 2 16,0-1-3-16,-2-4 0 15,-1 0-1-15,-5 0 0 16,-9-5 3-16,-5 0-3 16,-11-1 0-16,-6-2-3 15,0 0 1-15,0 0-8 0,0 0-18 16,0 0-36-16,0 0-82 16</inkml:trace>
  <inkml:trace contextRef="#ctx0" brushRef="#br0" timeOffset="262.5535">8645 2375 392 0,'0'4'19'0,"0"3"-13"0,16 2-6 15,13 8 23-15,-10-4-11 16,-5-1-9-16,9 2 1 16,0-4 3-16,-5 0-7 15,-5-3 4-15,-1 1-4 16,-4 2-3-16,-8 4-19 16,0 2-51-16,0 10-101 15</inkml:trace>
  <inkml:trace contextRef="#ctx0" brushRef="#br0" timeOffset="885.5189">7611 4119 339 0,'0'0'30'0,"0"0"-13"16,0-10 20-16,15-14-3 0,3-16-21 15,9-15-7-15,-2-7 6 16,8-4-7-16,12 6 0 16,5-8 4-16,16-3-6 15,7-9 0-15,-1 2 0 16,4 5-2-16,1 6 2 16,-15 13-1-16,2 10 2 15,-19 10-4-15,1 4 5 16,-3 5-2-16,5 1-2 15,1 6-1-15,11 5 1 16,-8 3-2-16,8 10 1 16,4 0 0-16,-8 7 0 15,4 19 0-15,0 6 0 0,-8 5 4 16,-1 4 2 0,-12 3 0-16,7 2-2 0,-19 0 2 15,4 3-5-15,-4 2 3 16,-3 2-4-16,-5-1 4 15,0-6-3-15,-5-8-1 16,-1-4 1-16,7-4 0 16,-11-5 0-16,3-4-1 15,0-12-3-15,-1-7-10 16,-3-2-19-16,-2 0-21 16,-6-13-33-16,6-22-150 15</inkml:trace>
  <inkml:trace contextRef="#ctx0" brushRef="#br0" timeOffset="1980.3604">9279 1860 283 0,'-37'-3'45'0,"8"-14"-32"16,4-5 33-16,-6 2 5 15,-20-1-29-15,5 2 9 16,-12 3-19-16,-2 1-2 15,-4 1 11-15,-12 5-7 16,-9 5-13-16,-8 4 3 16,-14 0 1-16,1 0 2 15,-18 6-3-15,2 4 0 16,4 0-3-16,-6 2 4 16,13 4-1-16,7 3-3 15,7 4 4-15,0 4-4 16,0 4 1-16,0 7-2 0,6 5 0 15,0 5 0-15,6 6 0 16,6 5 0-16,1 8-1 16,8 4 1-16,6 8 0 15,-7 3 1-15,15 4-1 16,3 2 0-16,16-1 0 16,1-2 3-16,16 4-3 15,1 6 0-15,3 8-1 16,9 7 1-16,7-7 0 15,0 2 1-15,0 2-1 16,0-1 0-16,0 6-1 16,9-3 1-16,11-12 0 15,1-6 4-15,8-4-3 0,6-4-1 16,2 3 0-16,11 1 0 16,3-1 0-16,14-8-3 15,7-12 3-15,11-10-2 16,41-11 2-16,12-7 0 15,19-12 0-15,2-7-3 16,-22-8 4-16,-13-5-1 16,-3-6 0-16,-7 0 3 15,8-11-3-15,0-8 2 16,-9-2 1-16,5-5-2 16,0-4 5-16,2-8-6 15,-2-9 6-15,5-18 1 0,4-11 0 16,1-9-1-16,0-6 2 15,0-1-1-15,-8 6-1 16,2-1 1-16,-9-4-1 16,-16 1-1-16,-10-2-3 15,-13-11 3-15,-12-5-3 16,-8-3-1-16,-4-6 3 16,-11 2 0-16,-4-2 0 15,-21 3-3-15,-12 1 0 16,0 6 0-16,-12 4-1 15,-17 5 0-15,-6 4 0 16,-3 7 0-16,-3 6 0 16,-4 9 0-16,-13 12 1 15,-2 7-1-15,-4 10 0 16,-9 5-2-16,-9 5 2 0,-3 7-1 16,4 8 0-16,-3 4 0 15,-5 6-1-15,-2 5 2 16,0 3 0-16,6 0-4 15,27 1 0-15,7 8-4 16,11 0-13-16,11-1-4 16,-12 6-21-16,0 3-13 15,-3 10-44-15,-16-4-167 16</inkml:trace>
  <inkml:trace contextRef="#ctx0" brushRef="#br0" timeOffset="14629.7616">21895 7697 102 0,'0'-3'47'0,"0"3"-33"16,0-6 4-16,-4 0 15 15,-2 2 1-15,-1 1-5 16,5-1-21-16,2 4 4 16,0 0 9-16,0 0-8 15,0 0-4-15,0 0-4 16,0 0 2-16,0 0 2 16,0 0 1-16,0 0-1 15,0 0 7-15,0 0-5 16,0 0 1-16,-4 0-4 15,-6 0 2-15,-5 11-1 16,-14 10 2-16,-18 5-5 0,-11 14 6 16,-12 5-7-1,-11 14 0-15,-2 10 0 0,5 17-5 16,10 1 1-16,14 4 3 16,15-10-3-16,10-3 0 15,10-16-1-15,7-7-1 16,8-6 1-16,4-14-4 15,0-2 4-15,0-8-3 16,12-9-5-16,11-8 1 16,12-6 1-16,8-2 6 15,17-13 9-15,8-17-2 16,1-11-3-16,-9-3-2 16,-19 1 1-16,-16-3 1 15,-13 4-3-15,-12 0 2 16,-2 2-2-16,-37 8 0 0,-13 3-1 15,-8 6-2-15,-4 7-2 16,2 7 3-16,8 6-2 16,9 3 0-16,6 0-3 15,12 0 0-15,2 6-19 16,6 12-11-16,9 4-50 16,10-1-76-16</inkml:trace>
  <inkml:trace contextRef="#ctx0" brushRef="#br0" timeOffset="14824.4129">21728 8404 316 0,'0'2'0'0,"16"-2"-3"16,-8 9 3-16,9 3 5 15,6 7-5-15,8-5-21 16,0 0-39-16,4-6-58 16</inkml:trace>
  <inkml:trace contextRef="#ctx0" brushRef="#br0" timeOffset="15199.607">22546 8178 327 0,'-14'0'57'16,"-3"0"-57"-16,1 0 16 15,1 7 18-15,3 4-27 16,5-1-5-16,7-2-2 16,0-1-2-16,0 0-3 15,13-3 5-15,18 0 3 16,10-4 2-16,3 0-2 15,5 0 2-15,1-15-2 16,-9-6 0-16,-10-2 1 0,-18 2-2 16,-13 1 4-1,0-2 2-15,-2 4-5 0,-29 3-3 16,-11 4 0-16,-5 4 0 16,-3 7 3-16,2 0-2 15,9 0 4-15,10 0-5 16,13 0-3-16,7 3-21 15,9 3-28-15,0-3-20 16,21 1-44-16,31-4-45 16</inkml:trace>
  <inkml:trace contextRef="#ctx0" brushRef="#br0" timeOffset="15537.3531">23121 8037 89 0,'12'1'56'16,"-10"16"-30"-16,-2 7 41 0,0 9 25 15,-18 3-38-15,-1 3-21 16,7-5-16-16,12-2-7 16,0-8-10-16,6-3-6 15,31-7 6-15,11-5-3 16,12-3 3-16,8-6 5 16,8-2-1-16,-8-20-4 15,-6-6 4-15,-16-5-2 16,-21-3 0-16,-19 0 0 15,-6 3 1-15,-17 0 4 16,-36 6-7-16,-16 5 3 16,-9 5 8-16,-9 7-2 0,8 1 13 15,13 6-8-15,13 3-3 16,15 0-10-16,16 0-1 16,15 0-7-16,7 0-21 15,5 0-35-15,42 0-19 16,23 0-96-16</inkml:trace>
  <inkml:trace contextRef="#ctx0" brushRef="#br0" timeOffset="15769.8622">24394 7782 310 0,'0'10'20'15,"0"9"-12"-15,-19 14 21 0,-9 11 22 16,-3 14-24-16,8 2-16 16,8 6-1-16,5 3-3 15,6 0-4-15,4 1-3 16,0-7 0-16,0-2-2 16,0-5-15-16,0-4-35 15,-19-9-89-15</inkml:trace>
  <inkml:trace contextRef="#ctx0" brushRef="#br0" timeOffset="16190.6749">20768 9234 234 0,'42'0'1'0,"26"0"6"16,33-11 33-16,27 1 15 16,32-3-12-16,28-1-14 15,29-4-9-15,33 0-9 16,39 0 1-16,32-8-10 16,26-4-2-16,6 5 0 15,-9-2-5-15,-26 2-5 16,-29 8-16-16,-32-1-9 15,-24-1-9-15,-26 3-29 0,-31-3-29 16</inkml:trace>
  <inkml:trace contextRef="#ctx0" brushRef="#br0" timeOffset="19152.5685">20479 4599 214 0,'-19'-31'27'0,"-8"2"-6"0,15 16 9 16,6 4 23-16,2-1-14 16,2 6 6-16,-2 0-24 15,4 4-6-15,-3 0-3 16,-1 0-4-16,2 0-2 15,2 0-6-15,-4 4 0 16,-2 10-7-16,-6 17 7 16,-11 20 2-16,-10 20 3 15,-9 12-3-15,-1 5 1 16,4-3-1-16,8 2-1 0,0-1 1 16,6-2-2-1,6-2 1-15,13-11 1 0,6-14-2 16,0-10-1-16,25-11 0 15,10-14 0-15,8-3 0 16,1-12 1-16,5-5 0 16,16-2 4-16,9-6-4 15,15-17 4-15,4-9-3 16,-10 7-1-16,-19 3-4 16,-13 2-9-16,-7 1-34 15,-7-5-63-15,-14-6-146 16</inkml:trace>
  <inkml:trace contextRef="#ctx0" brushRef="#br0" timeOffset="19474.3757">21575 4597 261 0,'-7'-3'54'0,"3"3"-51"16,2 0-3-16,-10 15 0 15,-7 23 7-15,-4 17 3 16,1 14-5-16,9 0 0 16,7-1-2-16,6-6-2 0,0-2 4 15,0-4 1-15,0-6-3 16,4-7-3-16,9-10 0 15,1-5 0-15,-4-9-3 16,3-4-9-16,-3-7-21 16,-2-5-45-16,3-3-25 15,7-11-31-15</inkml:trace>
  <inkml:trace contextRef="#ctx0" brushRef="#br0" timeOffset="19923.9853">22703 4577 183 0,'0'-2'58'0,"0"2"-34"16,0 0 14-16,-12 0 22 15,-42 12-39-15,-18 15-17 16,-19 14 1-16,0 5 1 15,10-2 0-15,17-5-1 16,21-5 3-16,22-3-7 16,17-2-1-16,4-1-1 15,0-1 0-15,35-1 1 16,15-4 2-16,5 1-2 16,12-4 3-16,-3-2 0 0,0 0 1 15,0-4-4-15,-4 0 0 16,-9 0 0-16,-5-3 1 15,-19 2 0-15,-15-2 2 16,-12 1-3-16,0 3 0 16,-27 7 2-16,-39 3 12 15,-23 2-5-15,-10-1-8 16,-4-3 7-16,8-2-2 16,14-7-3-16,21-2-3 15,19-3 0-15,10-5-4 16,8-3-23-16,9 0-36 15,3 0-86-15</inkml:trace>
  <inkml:trace contextRef="#ctx0" brushRef="#br0" timeOffset="20275.9401">23363 4677 292 0,'2'-4'33'0,"4"4"-23"16,-6 0 0-16,0 4 14 15,0 22-21-15,-6 13 5 16,-9 8-1-16,1 5-2 16,14 0-4-16,0-2 9 0,0 2-5 15,0-4-2 1,16 1-1-16,-3-3 6 0,3-4-6 15,-3-4 0-15,-1-7-1 16,-4-6-1-16,3-8 1 16,-11-5-1-16,0-8 0 15,0-4-6-15,0 0-7 16,-5 0-9-16,-19-22-7 16,-3-14-24-16,0-10-35 15,8-15 45-15,7-5-78 16</inkml:trace>
  <inkml:trace contextRef="#ctx0" brushRef="#br0" timeOffset="20569.2573">23305 4614 112 0,'0'-31'38'0,"12"0"-18"0,11 3 14 16,12 5-3-16,15 1-5 16,12 2-20-16,20 1 3 15,11 5-4-15,2 6 1 16,5 6 4-16,-5 2-4 15,-2 0 1-15,-4 17-2 16,-15 2-3-16,-18 2-2 16,-17 2-1-16,-31 4-5 15,-8 0 6-15,-8 2 6 16,-50 6 3-16,-20 2 13 0,-19 4-4 16,-9 0-5-16,5-3-13 15,14-7 11-15,17-6-6 16,24-4-5-16,15-7-1 15,15-2-23-15,5-2-34 16,5-1-64-16</inkml:trace>
  <inkml:trace contextRef="#ctx0" brushRef="#br0" timeOffset="20996.3731">19981 6122 26 0,'-50'21'134'0,"27"-12"-128"16,23-2-4-16,0-3 19 15,13-2-21-15,20-1 10 16,23 3 35-16,28-4-13 16,32 0 4-16,48-14-14 0,38-20-6 15,40-5-6-15,29-8-5 16,16-7 1-16,11 0-4 15,20 5 4-15,5 1 1 16,5-1-5-16,-1 0-1 16,-17 2-1-16,-21-1 0 15,-20 3-4-15,-27 2-11 16,-29 1-73-16,-21 3-140 16</inkml:trace>
  <inkml:trace contextRef="#ctx0" brushRef="#br0" timeOffset="23694.144">20921 10112 105 0,'-18'0'0'0</inkml:trace>
  <inkml:trace contextRef="#ctx0" brushRef="#br0" timeOffset="24415.5047">20576 7351 210 0,'4'-3'17'0,"9"3"-17"15,-1 0 0-15,-2 0 6 16,3 8 11-16,1 6 10 16,5 13-1-16,-3 6-6 15,3 10-1-15,-2 13-1 16,-5 10-1-16,-4 17-2 0,3 13-6 16,-5 18 8-16,0 13 0 15,0-1-9-15,0 5-4 16,-2-9 1-16,-1-4 0 15,-3-9 0-15,0-10-2 16,0-10-2-16,0-11-1 16,0-14 2-16,0-11-2 15,0-14 0-15,0-10 0 16,0-10-2-16,0-11-7 16,0-4-13-16,0-4-16 15,0 0 4-15,0-9 8 16,0-28-51-16,0-21-65 15</inkml:trace>
  <inkml:trace contextRef="#ctx0" brushRef="#br0" timeOffset="25474.6258">20539 7306 127 0,'-6'-14'77'0,"6"4"-60"16,0 8-4-16,0 0 6 16,29-5 5-16,20-3 8 0,17-3-9 15,19 4-7-15,10 0-1 16,15 8-2-16,12-1-5 15,6-1 1-15,12-1-3 16,11 0-2-16,6-5 3 16,13 0 1-16,14-4-4 15,8 4 5-15,5-2-2 16,-9 2 0-16,-8-2-3 16,-11 2-3-16,-6-3 3 15,1 5-1-15,-5-2-1 16,-8 2-1-16,-7 1 1 15,-9-1-2-15,-5-1 1 16,0 5 0-16,-6-1-1 0,0-1 0 16,-8 0 0-1,-4 0 1-15,-5 2-1 0,-3 2 0 16,-5-1 2-16,-8 2-2 16,-9 0 0-16,-13 0-1 15,-12 0 0-15,-13 0 1 16,-11 0 0-16,-4 0 0 15,-13 0-1-15,-3 0 1 16,-7 3-1-16,-4 0-4 16,4 5-1-16,-2 3 0 15,3 4 0-15,-5 7 6 16,2 3 3-16,-4 7 0 0,6 4 1 16,4 6-4-1,-1 11 3-15,-3 8-2 0,0 5 7 16,-6 4-5-16,4 1 0 15,-4 0 3-15,0 9-3 16,0 2 1-16,0 3 0 16,2 6 1-16,4 0-3 15,5 1-1-15,-3-1 3 16,-4 1-4-16,-2-2 4 16,-2-3-4-16,0 5 4 15,0-5-4-15,0-5 5 16,0 0-4-16,0-9 1 15,-2-5-1-15,-2-9-1 0,2-7 2 16,2-8-1 0,-4-11-1-16,4-4 1 0,0-8 1 15,0-8-1-15,0-6 1 16,0-4-2-16,0 0 1 16,0-3 0-16,0 0 2 15,0 0-3-15,0 0 3 16,0 0 2-16,0 0-2 15,0 0 0-15,0 0 5 16,0 0-4-16,0 0 3 16,0 0-1-16,0 0-4 15,0 0 0-15,0 0 4 0,0 0-3 16,0-3 6 0,-15-4-3-16,-16-8-2 0,-20-7-4 15,-24 0-1-15,-16-3 0 16,-31-1 0-16,-20-4 2 15,-17 1-2-15,-17 0-1 16,-18 2-5-16,-19 7-6 16,-25 13-24-16,-35 7-25 15,-25 0-95-15</inkml:trace>
  <inkml:trace contextRef="#ctx0" brushRef="#br0" timeOffset="26750.5682">20919 9235 19 0,'21'0'0'16</inkml:trace>
  <inkml:trace contextRef="#ctx0" brushRef="#br0" timeOffset="26899.5927">20919 9235 4 0,'27'0'0'16,"-27"0"5"-16,0 0-3 15,-25 9 12-15,-14 3-11 16,-2-4-2-16,-7 6 1 16,1-3 0-16,-5 5-2 0,-2 2 0 15,-6 1-23-15</inkml:trace>
  <inkml:trace contextRef="#ctx0" brushRef="#br0" timeOffset="27230.3482">19975 9565 30 0,'0'0'91'0,"0"0"-67"0,0 0-13 16,6 0 16-16,19 0 7 16,16-15 3-16,15-10-8 15,10-5 0-15,10 1-7 16,5-8-4-16,10-1-5 15,12-1-7-15,13 3 0 16,4 2 0-16,0 4-6 16,-15 8-2-16,-10 1-16 15,-16 2-73-15,-21 1-72 16</inkml:trace>
  <inkml:trace contextRef="#ctx0" brushRef="#br0" timeOffset="61147.9592">20733 14229 319 0,'-97'7'4'15,"52"9"-4"-15,16-5 3 16,6 6 10-16,8 6-2 16,15-2-6-16,0 9 1 15,0 6 4-15,21 1-3 16,4 1 1-16,2 4 2 16,-2 4-2-16,6 9-2 15,0 7 2-15,-2 11-6 16,-5 11 4-16,-3 9-2 15,-4-2 1-15,-5-2-2 16,0-6-2-16,-1-12-1 16,-3-9 1-16,2-11-1 0,-1-14 0 15,-5-12 0 1,2-11-3-16,-6-9-5 0,0-5-9 16,0-5-9-16,0-34-47 15,-6-26-207-15</inkml:trace>
  <inkml:trace contextRef="#ctx0" brushRef="#br0" timeOffset="61516.3461">20688 14239 311 0,'0'-9'27'15,"0"1"-20"1,0 5 2-16,0-1 25 0,14 1-10 15,23-3-5-15,17 0-4 16,6 3-8-16,2-1-3 16,8 4-3-16,-1 0 1 15,3 0 1-15,-4 0-3 16,-2 10-1-16,-8 9-2 16,-12 10 3-16,-11 5 4 15,-10 13-4-15,-15 4 2 16,-10 8 1-16,0 1 2 15,-23-6-3-15,-18-2-1 16,-15-8 6-16,-10-3-4 16,-13-5 1-16,-1-4 1 15,3-7-4-15,19-9-1 0,19-8 0 16,12-8-3-16,11 0-5 16,10-24-47-16,6-19-185 15</inkml:trace>
  <inkml:trace contextRef="#ctx0" brushRef="#br0" timeOffset="61756.1386">21798 14178 260 0,'0'37'21'16,"0"11"-8"-16,0 4 10 15,0 1 5-15,2 2-3 16,29-4-9-16,6-5-6 16,4 1-7-16,3-10-3 15,-5-8 0-15,0-10-12 16,3-9-4-16,-1-10-21 16,-4-4-70-16</inkml:trace>
  <inkml:trace contextRef="#ctx0" brushRef="#br0" timeOffset="61995.6772">22503 14112 114 0,'0'18'166'0,"0"20"-162"16,-25 19 7-16,-6 11 16 15,-8 15 8-15,-5 5-8 16,-3 7-6-16,-3 1-3 15,2-4-6-15,9-9-1 16,4-9-10-16,10-8-2 16,3-11 0-16,7-11-1 15,5-9-14-15,1-13-8 16,9-17-37-16,0-5-269 16</inkml:trace>
  <inkml:trace contextRef="#ctx0" brushRef="#br0" timeOffset="62212.2874">22769 14251 92 0,'19'-4'238'0,"12"4"-230"15,29 0 0-15,14 0 17 16,17-3 0-16,6 3-11 15,7-3-7-15,3-2-7 16,-3 3-6-16,-13-7-8 16,-19 3-12-16,-25-1-96 15</inkml:trace>
  <inkml:trace contextRef="#ctx0" brushRef="#br0" timeOffset="62409.4276">23249 14280 208 0,'-29'44'39'0,"14"11"-18"16,5 1 21-16,10 2-2 15,0-3-2-15,25-6-7 16,10-2-20-16,-4-7-7 16,-2-7-4-16,-8-3-3 15,-5-8-20-15,1-8-20 0,-5-14-112 16</inkml:trace>
  <inkml:trace contextRef="#ctx0" brushRef="#br0" timeOffset="62632.2672">23813 14277 132 0,'-12'66'110'15,"-7"4"-77"-15,1 7 19 16,5-8 5-16,7-6-32 16,6-8-12-16,0-8-13 0,0-10 0 15,6-6-11 1,2-15-11-16,3-10-18 0,-5-6-48 16,0-6-107-16</inkml:trace>
  <inkml:trace contextRef="#ctx0" brushRef="#br0" timeOffset="62776.6301">23902 14589 177 0,'21'-3'21'0,"10"-5"5"15,10-3 30-15,13-5-12 16,6 2-19-16,8-8-6 16,0 0-14-16,-4-7-5 0,-8-4-19 15,-12-4-68 1</inkml:trace>
  <inkml:trace contextRef="#ctx0" brushRef="#br0" timeOffset="62956.5036">24456 14266 89 0,'-12'49'80'0,"1"12"-33"16,3 8 11-16,2-7-2 15,6-2-22-15,0-5-9 16,0-7-12-16,8-5-7 15,17-5-6-15,2-9-8 16,4-7-17-16,0-16-16 16,4-6-78-16</inkml:trace>
  <inkml:trace contextRef="#ctx0" brushRef="#br0" timeOffset="63292.0275">24934 14431 203 0,'-36'40'85'16,"-5"16"-71"-16,4-2 24 16,2 1 11-16,14-7-16 15,17-7-9-15,4-5-6 16,6-2-6-16,31-12-4 16,11-9-2-16,14-7-3 15,10-6 1-15,5-19-2 0,3-21 0 16,-13-8-2-16,-20-4-2 15,-20 2 2-15,-27 4 0 16,0 6 1-16,-25 6 2 16,-31 10 1-16,-16 9 2 15,-9 5 1-15,3 1 1 16,14 6 0-16,24-4-8 16,22-1-1-16,18-3-10 15,0-11-13-15,45-4-51 16,38-6-51-16,22-2-159 15</inkml:trace>
  <inkml:trace contextRef="#ctx0" brushRef="#br0" timeOffset="63466.6944">25667 14236 16 0,'0'27'228'0,"0"13"-183"0,-39 15 20 16,-6 0 4-16,-9 3-26 15,11-2-17-15,7-8-14 16,14-9-7-16,13-4-5 15,9-11-2-15,0-6-5 16,0-7-8-16,21-11-30 16,12 0-42-16,13-25-187 15</inkml:trace>
  <inkml:trace contextRef="#ctx0" brushRef="#br0" timeOffset="63742.5318">25723 14412 247 0,'0'33'22'15,"-4"9"10"-15,2 5 8 16,2 0-2-16,0-2-4 16,25-9-13-16,12-3-7 15,11-4 4-15,5-6 3 16,3-9-3-16,10-7 5 16,7-7 0-16,7-7 2 15,5-19-7-15,4-14-12 16,-8-7 1-16,-5-6-3 15,-18-8-1-15,-13-8 0 16,-12-2-3-16,-14 1-4 16,-15 12-2-16,-4 7-6 15,0 11-7-15,-18 14-31 0,-5 7-28 16,-8 11-95 0</inkml:trace>
  <inkml:trace contextRef="#ctx0" brushRef="#br0" timeOffset="64208.8276">19743 16075 255 0,'-35'5'2'16,"35"-1"-2"-16,0-1 0 15,72-3 12-15,63 0 28 16,59-9-19-16,64-16-7 15,46-4 3-15,37-1 10 16,42-1-2-16,38 4-6 16,28 0-8-16,26-1-5 0,17-2 0 15,-2-3-6 1,-18-3-2-16,-24 1 1 0,-34 0-2 16,-38-2-3-16,-37 4-8 15,-54 4-3-15,-35 4-1 16,-37 2-9-16,-33-3 1 15,-31 1 15-15,-19 0-9 16,-25 1-22-16,-20 4-17 16,-15 4-64-16</inkml:trace>
  <inkml:trace contextRef="#ctx0" brushRef="#br0" timeOffset="144352.1596">13676 1937 251 0,'-23'7'27'0,"7"-7"1"16,8 0 16-16,8 0 6 15,0 0-4-15,0 0-15 16,-7 0-3-16,1 0-5 16,2-2-2-16,4 2-2 15,0 0-12-15,0 0-4 0,0 0 2 16,0 0-3-16,0 0 1 15,0 0-3-15,0 0-2 16,0 0 1-16,12 0-1 16,19 0 2-16,21 3 1 15,16 2 1-15,11-5 1 16,16 0-1-16,14 0 1 16,9-5 0-16,21-8-2 15,6-2 0-15,-5-1 2 16,-8 6-3-16,-26 3-1 15,-24 4-1-15,-20 3-1 16,-18 0-1-16,-17 0-10 16,-19 0-8-16,-8 1-21 0,-2 15-45 15,-50 3-40 1</inkml:trace>
  <inkml:trace contextRef="#ctx0" brushRef="#br0" timeOffset="144638.2216">14261 2025 33 0,'-31'9'231'16,"19"-6"-198"-16,10 2-13 15,-9 12 12-15,5 12-10 16,0 20 8-16,0 12 1 16,6 9-6-16,0 5-2 15,0 8-5-15,0 7-5 16,2 8-1-16,4 10-5 0,-2 6-1 15,-4 8-2-15,0-2-4 16,0-9 0-16,0-11-1 16,0-12-1-16,0-10-1 15,0-9-6-15,0-11 2 16,0-14-12-16,0-16-14 16,0-15-32-16,17-13-78 15</inkml:trace>
  <inkml:trace contextRef="#ctx0" brushRef="#br0" timeOffset="146309.3438">15508 1895 31 0,'0'-9'46'16,"0"2"-24"-16,0 1 11 16,0 5 20-16,0-2 4 15,0 2-5-15,-9 1-8 16,9 0-5-16,-2 0-7 16,2 0-4-16,0 0-13 15,0 11-10-15,0 20 2 16,0 9 13-16,11 13-8 15,1 7-3-15,-4 9 0 16,3 8-3-16,-9 5 2 16,2 5-2-16,-4 1-4 15,0 2 0-15,0-1 2 0,0-7-4 16,0-5-1-16,0-10-1 16,0-6 1-16,0-4-3 15,0-7-2-15,0-14-8 16,-4-16-20-16,4-14-37 15,0-6-54-15,0-33-146 16</inkml:trace>
  <inkml:trace contextRef="#ctx0" brushRef="#br0" timeOffset="146505.9495">15638 2521 224 0,'0'-5'54'0,"0"4"-22"16,0 0-3-16,25-3-7 15,22-3-10-15,21 0 6 16,17-4 9-16,6 1-13 16,0 1 1-16,-6-1-12 15,-13-1-3-15,-6 1-5 16,-12-5-11-16,-11-1-27 16,-18-4-154-16</inkml:trace>
  <inkml:trace contextRef="#ctx0" brushRef="#br0" timeOffset="146781.7733">16401 1831 209 0,'0'0'129'16,"0"1"-129"-16,0 24 0 15,0 22 19-15,6 17 25 16,8 15 4-16,3 11-13 15,5 5-12-15,-3 7-5 16,2 0 2-16,1 0-11 16,-3-3-8-16,0-10 0 15,-3-7-1-15,-3-12-4 16,-5-15-6-16,2-9 3 16,-10-17-5-16,0-13-11 0,0-15-25 15,6-7-33 1,7-32-147-16</inkml:trace>
  <inkml:trace contextRef="#ctx0" brushRef="#br0" timeOffset="147067.7056">17207 2063 272 0,'0'0'77'0,"0"0"-61"15,0 0 11-15,0 9 7 16,0 24-23-16,0 20 15 16,0 15-6-16,0 11-8 15,0 6 2-15,0 0-2 0,0 1-3 16,18 0-4-16,1-4-3 16,-3-4 0-16,-3-8-2 15,-5-8-4-15,-8-6-1 16,0-14-3-16,0-16-2 15,0-14-11-15,0-12-30 16,4-16-72-16</inkml:trace>
  <inkml:trace contextRef="#ctx0" brushRef="#br0" timeOffset="147351.9956">18056 2012 301 0,'0'8'27'0,"0"28"-23"16,0 15 24-16,-4 16 15 16,-23 13-8-16,-2 6-15 15,0-1-1-15,3 2-9 16,1-4-1-16,-4-4-5 15,0-6-4-15,8-13-1 16,-4-12-2-16,-1-13-8 16,5-17-4-16,-2-13-15 0,9-5-32 15,9-35-144 1</inkml:trace>
  <inkml:trace contextRef="#ctx0" brushRef="#br0" timeOffset="147682.0407">18162 2086 225 0,'4'-5'67'0,"-2"5"-37"16,4 0-14-16,11 24 10 15,1 23 30-15,7 19-18 16,0 11-13-16,4 3 1 16,6-1-7-16,4-11-5 0,15-7-7 15,4-12-6 1,0-13 1-16,-5-13-2 0,1-11 3 15,2-12-3-15,-2-5 6 16,6-27 5-16,2-13-3 16,-2-11-3-16,-4-10-1 15,-5-8-2-15,-5-4 1 16,-5-7-3-16,-6 4-3 16,-14 7 2-16,-5 9-2 15,-9 14-1-15,-3 6-5 16,-4 9-4-16,0 5-17 15,2 2-39-15,4 0-128 16</inkml:trace>
  <inkml:trace contextRef="#ctx0" brushRef="#br0" timeOffset="147952.1777">19797 1560 162 0,'0'26'42'16,"0"18"12"-16,0 22 35 16,0 15-2-16,0 14-40 15,0 8-20-15,0 3-10 16,0 0-3-16,0-2-8 16,0-2 1-16,0-3-5 15,2-10-2-15,8-8 0 0,-4-16-2 16,-4-10-2-1,-2-20-4-15,0-15-8 0,0-17-10 16,0-4-72-16,0-41-227 16</inkml:trace>
  <inkml:trace contextRef="#ctx0" brushRef="#br0" timeOffset="148298.9993">20878 1923 294 0,'0'0'73'0,"0"0"-36"16,-37 9 9-16,-48 18-5 0,-41 13-36 15,-25 9 3 1,10 3-4-16,17-5 4 0,23-3 2 16,29-6-7-16,18-9 1 15,23-7-1-15,23-4-3 16,8-1 0-16,0 2 0 15,37 3 1-15,23 0 0 16,8 1 2-16,7 1 0 16,1-2-2-16,-10-3 0 15,2 1-1-15,7-1 0 16,10-2 0-16,5 0 3 16,1 0-3-16,-6-5-1 0,-2-1-1 15,4-5-2 1,4-4-8-16,10-2-29 0,-2-4-246 15</inkml:trace>
  <inkml:trace contextRef="#ctx0" brushRef="#br0" timeOffset="148731.4224">22569 1423 85 0,'0'-2'328'0,"0"2"-312"16,0 0-6-16,0 0 8 16,0 18 4-16,0 20-5 15,0 16 11-15,0 18-7 16,0 18-5-16,0 7 1 16,0 6 0-16,0 0-5 15,0-3-10-15,0-3 2 0,0-1-1 16,0-12 1-16,0-13-3 15,0-16-1-15,0-16-3 16,0-14-2-16,0-12-7 16,0-10-1-16,0-3-18 15,0-20-23-15,0-21-306 16</inkml:trace>
  <inkml:trace contextRef="#ctx0" brushRef="#br0" timeOffset="148994.096">23447 1592 317 0,'0'26'11'16,"0"19"-1"-16,0 18 15 15,-35 16 14-15,-6 7-12 16,0-2-10-16,7 1-10 15,3-4-3-15,5-4 3 16,1-4-7-16,0-10 0 16,0-9 0-16,0-10-5 15,1-15-2-15,-1-13-10 16,-2-13-22-16,14-4-115 16</inkml:trace>
  <inkml:trace contextRef="#ctx0" brushRef="#br0" timeOffset="149391.3771">23509 1608 282 0,'0'-6'46'0,"0"6"6"16,0 0-12-16,0 12-15 16,7 25-14-16,11 19 13 15,11 16-1-15,8 9-10 16,5 4 1-16,1-3 0 15,7-4-4-15,-1-9-7 0,3-8-1 16,-2-13 1 0,-9-14-3-16,-10-14 3 0,-12-10-2 15,-7-7-1-15,-10-3 1 16,8-10 12-16,21-30 9 16,13-22-4-16,9-17-14 15,14-11-1-15,-14-1-1 16,-3-1-2-16,0 5 0 15,-9 13 0-15,-10 12 1 16,-2 15-1-16,-13 12 0 16,-1 10 0-16,-9 5-3 15,-2 9 0-15,-4 5 0 16,0 6-5-16,0 0-13 16,0 0-25-16,0 0-50 15,0 8-217-15</inkml:trace>
  <inkml:trace contextRef="#ctx0" brushRef="#br0" timeOffset="150578.8184">12988 4121 228 0,'39'0'26'15,"54"-7"-8"-15,89-23 33 16,-8 3-3-16,28-1-12 15,28-2-8-15,42-1-3 16,55-2-9-16,43-3-1 16,52-6 5-16,39-2-8 0,22-2-2 15,40 1-3 1,23-3-4-16,16 4 3 0,5 1-6 16,-5 2-1-16,-16 0 1 15,6 2 4-15,-11 2-4 16,-14-1 0-16,-12 5 0 15,-31 1 0-15,-23-1 1 16,-23 6-1-16,-39-2 0 16,-39 1-2-16,-44 3 2 15,-20 2-1-15,-22 0 3 16,-15 4-3-16,-24-1 1 16,-28 3-3-16,-23 6-3 0,-14 3 2 15,-13 4 1 1,-13 2-3-16,-22 2-1 0,-24 0 0 15,-30-1-3-15,-33 1-15 16,-29-6-63-16,-6-3-214 16</inkml:trace>
  <inkml:trace contextRef="#ctx0" brushRef="#br0" timeOffset="151019.8142">27530 1666 295 0,'0'-4'139'0,"-6"4"-118"0,0 0-20 16,-7 0 11-1,-32 32 0-15,-42 32 9 0,-29 21-10 16,-20 16-1-16,1 0-3 16,17-5-6-16,-6-2 3 15,0-4-2-15,-2-14-2 16,6-11-7-16,15-17-8 16,14-21-8-16,15-16-46 15,24-11-188-15</inkml:trace>
  <inkml:trace contextRef="#ctx0" brushRef="#br0" timeOffset="151214.9276">26362 1886 25 0,'29'16'192'16,"14"19"-176"-16,17 13 9 15,13 5 20-15,1 7-8 16,9 3-1-16,10 1-12 15,8-2-12-15,9-6-12 16,16-6-1-16,8-13-16 16,17-15-20-16,2-20-118 15</inkml:trace>
  <inkml:trace contextRef="#ctx0" brushRef="#br0" timeOffset="151418.4517">28909 1935 325 0,'0'0'78'0,"-2"0"-60"16,-40 15-1-16,-40 23 1 15,-28 13 2-15,-24 8-3 16,-1-3-10-16,20-4-6 16,13-9-1-16,11-6-3 15,17-14-5-15,18-12-16 16,17-9-31-16,24-2-103 15</inkml:trace>
  <inkml:trace contextRef="#ctx0" brushRef="#br0" timeOffset="151582.5971">27950 2015 311 0,'-5'-3'44'0,"3"3"-42"16,2 0 1-16,0 10 1 15,44 20 7-15,28 10 3 16,25 8-7-16,19 0-7 15,12 0-2-15,11-4-11 16,7-2 2-16,-3-7-49 16,-13-11-227-16</inkml:trace>
  <inkml:trace contextRef="#ctx0" brushRef="#br0" timeOffset="152677.3584">13403 1278 143 0,'-45'-5'19'0,"12"-2"4"0,10-2 17 16,15 4 0-16,-3 4 13 16,11 1-23-16,0 0-13 15,0 0-9-15,0 0-1 16,0 7-6-16,0 23-1 16,-6 19 11-16,-4 21 1 15,-9 23-3-15,-12 27 0 16,-6 20-2-16,-4 19-2 15,-1 11-1-15,3 1 1 16,10-5-2-16,6-4 0 0,15-8-2 16,8-3 1-16,0-12-1 15,0-13-1-15,29-14-4 16,-4-16 3-16,-5-11-6 16,-1-10 5-16,-4-14-7 15,-9-14 0-15,-4-16-10 16,-2-13-5-16,0-18-55 15,0-16-162-15</inkml:trace>
  <inkml:trace contextRef="#ctx0" brushRef="#br0" timeOffset="153930.6011">14034 1321 295 0,'49'-13'27'16,"24"-6"-27"-16,26-2 10 15,21 1-1-15,37 1 7 16,39 0-5-16,38 0 4 16,35-1-5-16,26-1-9 0,15 1 8 15,23-1-5-15,-2 2 1 16,18 1 4-16,15-1-1 16,18 2-1-16,19 0-2 15,-6-1 0-15,-8 4-1 16,-15 1-1-16,2-2-1 15,10-1 1-15,28-4 1 16,14 0-1-16,-3-2-1 16,-15 3-1-16,-5 4 4 15,-13 0-3-15,-3 1 3 16,2-2-5-16,-24 1 0 16,-3-2 0-16,-23-3 1 15,-4 3 1-15,-6-1-2 0,-9 1 0 16,-4 6 0-16,-18-1-2 15,-13 6 0-15,-8 3 1 16,-20 2-1-16,-3 1 1 16,0 0 0-16,7-1 1 15,5-5-4-15,7 2-3 16,-10 0-1-16,-11 4 3 16,-14 0 4-16,-26 0-1 15,-17 0 2-15,-20 0 0 16,-22 8 0-16,-14 3-2 15,-11 0-4-15,-4 2-6 16,-14-1 6-16,-17 2-2 0,-17-2 0 16,-18 3 6-16,-6-4 2 15,-19 2-3-15,-8-5-1 16,-11 3 4-16,-12-4-2 16,2-1-3-16,-4 3 2 15,0 4 2-15,0 4 0 16,0 7 2-16,0 4 2 15,7 3 0-15,-5 2-1 16,2 2 4-16,-2-2-5 16,-2 2 0-16,0-1 3 15,0 2-1-15,0 3-1 16,0 0 0-16,0 5 5 16,0 3-6-16,0 4 0 15,0 1 3-15,0 7 0 16,0 3-3-16,0 5 4 0,-8 10-3 15,1 7 0-15,7 5 3 16,0 3-4-16,0-2 1 16,2 1 3-16,11 0-5 15,-1 2 2-15,-1-2 0 16,-5-2 1-16,-4-1 1 16,-2-4 6-16,0-2-7 15,0-8 5-15,-19-6-2 16,-1-5-3-16,-9-4 1 15,4-7-2-15,0-4 0 0,0-11-2 16,2-7 1 0,-8-8 1-16,-4-3-1 0,-8-3-1 15,-11-1 6-15,-2-1-5 16,-8-4 0-16,2-2 1 16,0-5 0-16,-2-3-1 15,0 0 3-15,-12 0-4 16,-11-2 11-16,-23-14-7 15,-28-2 4-15,-42-4-4 16,-27-2-1-16,-29 0-2 16,-10 6 7-16,-8 5-2 15,-19 7-3-15,-6 6-3 16,-12 0-5-16,-17 16 1 16,0 7-6-16,-10 5 5 15,-7 1-1-15,13-3-1 0,29-1-3 16,33-3-5-16,49-5-27 15,34-11-216-15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19:24.8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17941 13010 9 0,'-60'-33'318'0,"-17"11"-293"16,32 9-5-16,32 1 12 0,-3 2-4 16,3-2-6-16,1 2 2 15,6 4-4-15,-5 0 4 16,9 6 5-16,-2-3-9 15,4 3-1-15,-2 0-9 16,2 0-3-16,-12 0 0 16,-17 0 0-16,-19 11-6 15,-20 15-1-15,-17 9 0 16,-6 17 1-16,-4 14-1 16,8 4 0-16,19 4-1 15,14-2 1-15,17-5-3 16,19-5 0-16,18 1-5 0,0-9 5 15,20-1-6-15,36 1 4 16,21-5 5-16,14 4-2 16,12-1 2-16,4-4 1 15,-7 4 0-15,-12-2-2 16,-19-2 1-16,-16 7 0 16,-19 1 0-16,-12 1 1 15,-22 6 0-15,0 0 1 16,-22 7-1-16,-24-4 0 15,-18 0 0-15,-2-8-1 16,-2-9 1-16,-1-10 0 16,5-13 2-16,6-8-3 15,-2-7 2-15,-10-11-4 16,-2 0 1-16,-3 0-2 16,3-11-1-16,10-11-12 0,4-3-11 15,19-11-12-15,8-8-23 16,18-7-60-16,13-6-111 15</inkml:trace>
  <inkml:trace contextRef="#ctx0" brushRef="#br0" timeOffset="681.0545">15423 13623 185 0,'2'0'63'0,"-2"0"-53"16,0 0 13-16,0 0 29 0,0 0-2 15,-17 0 5-15,-34 14-30 16,-28 6-22-16,-16 13 6 16,-4 7 0-16,-9 8-1 15,-1 11 0-15,10 7-3 16,-3 0 3-16,22 3-6 16,22 1 0-16,25-3-2 15,18-1 0-15,15-1-1 16,15-2 1-16,43-1-2 15,30-8 0-15,30-10 0 16,21-6-1-16,22-16-5 16,15-7-4-16,14-12-18 15,10-3-48-15,5-10-181 16</inkml:trace>
  <inkml:trace contextRef="#ctx0" brushRef="#br0" timeOffset="1085.7466">19270 13360 229 0,'-69'25'165'0,"-3"8"-158"15,-11 11 1-15,-1 10 14 0,5 1-3 16,17 2 1-16,25-3-10 16,25-2-6-16,12-8-3 15,14 3 2-15,46 0-1 16,18-1-1-16,18-2 0 16,9 0 0-16,-2-1-1 15,-12-6 3-15,-12-1-2 16,-25-6 2-16,-23-1-2 15,-21-2-1-15,-10 6 3 16,-46 3 5-16,-40 5 0 16,-36-1-6-16,-23-7-2 15,-2-11 0-15,-2-12-7 16,7-10-4-16,-1-10-14 0,15-27-54 16,18-25-207-1</inkml:trace>
  <inkml:trace contextRef="#ctx0" brushRef="#br0" timeOffset="1281.7272">19332 13476 297 0,'53'0'7'16,"14"0"-1"-16,19 0 8 0,22-3-14 15,24-4-4-15,15 0-11 16,12-5-22-16,-4 5-74 16</inkml:trace>
  <inkml:trace contextRef="#ctx0" brushRef="#br0" timeOffset="2015.8321">21058 13392 204 0,'2'0'36'0,"-2"0"-4"16,0 0 29-16,0 0 6 15,-6 4-18-15,-32 11-28 16,-17 14-13-16,-16 15-2 16,3 12 2-16,2 10 2 15,10 6-5-15,11-2 0 16,24-3-3-16,15-1 0 0,6-8 2 16,20-10-4-16,40-11 0 15,19-8-2-15,12-13 2 16,12-16 2-16,11 0-2 15,8-34 0-15,10-14 1 16,-2-15 0-16,-3-9-1 16,-26 1 0-16,-29-6 2 15,-39 4-1-15,-33 2 2 16,0 6-2-16,-62 10-1 16,-29 15 4-16,-31 10-4 15,-20 12 0-15,-7 7-3 16,4 8-6-16,19-2-2 0,35 2-16 15,37-5-54-15,46-6-116 16</inkml:trace>
  <inkml:trace contextRef="#ctx0" brushRef="#br0" timeOffset="2700.523">21934 12648 394 0,'-78'-37'2'15,"-26"-7"3"-15,-24 0 10 0,-31-8 1 16,-21 2-2 0,-29-2-5-16,-26 1-5 0,-30 3-3 15,-35 11 2 1,-22 8 7-16,-29 13-4 0,-30 10 1 15,-20 6-2-15,-31 22-1 16,-47 26 3-16,-36 25 2 16,-35 18-2-16,-35 19 1 15,-21 16-4-15,-10 12 3 16,13 19-2-16,32 9-4 16,59 7 0-16,51 7-1 15,64-4 2-15,72 0-2 16,73-10-3-16,78-4 1 15,75-5-1-15,52 1 1 0,47-4-3 16,80 4 2-16,69-12 3 16,72-10 0-16,69-19-3 15,80-21 0-15,74-19-2 16,75-22-1-16,95-17 2 16,76-16-3-16,56-17-2 15,44-5-25-15,-6-5-7 16,-47-17 0-16,-61 0-87 15,-66-5 59-15,-58-9 69 16,-33-13 62-16,-13-23-18 16,-36-18 0-16,-16-15-13 15,-30-16-25-15,-29-18-2 16,-27-19-4-16,-50-15 10 0,-45-10-2 16,-58-9-1-1,-72 4-1-15,-54-5-2 0,-56-1 12 16,-33-2 1-16,-13 13-5 15,-42 11 7-15,-26 14-3 16,-27 23 1-16,-36 20-4 16,-53 16-2-16,-49 19-10 15,-47 21-1-15,-44 18-12 16,-17 16-28-16,-16 6-133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19:38.0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16031 10234 227 0,'8'42'0'0,"33"-22"-56"15,13-16 21-15,14-4-9 16</inkml:trace>
  <inkml:trace contextRef="#ctx0" brushRef="#br0" timeOffset="60.0273">16376 10259 12 0,'56'-34'27'16,"18"-2"-27"-16,11-12-19 16</inkml:trace>
  <inkml:trace contextRef="#ctx0" brushRef="#br0" timeOffset="1259.8652">15547 5652 214 0,'0'-11'37'16,"0"-3"-14"-16,0 2-19 15,-21 0 1-15,-8 2 6 16,-2 0 5-16,-4-1-4 16,-2 3-2-16,0 1-4 15,1 0 2-15,1 0-1 16,4 3 3-16,4 0-6 15,1 1 4-15,7 1-2 16,7 2-1-16,3-2 5 0,5 2 1 16,4 0-2-16,0 0-4 15,0 0-3-15,0 0 1 16,0 0-3-16,0 5-1 16,-2 17 1-16,-2 12 4 15,2 12-3-15,-8 5 3 16,-1 5 1-16,-1 0-1 15,-7 4-1-15,-1 10 0 16,-11 14 1-16,-9 3 3 16,1 2-3-16,-2-4 0 15,3-9 1-15,14-7-2 16,3-5-1-16,19-5-1 0,2 2-1 16,0 2 1-1,0-4 0-15,0 7-1 0,0 0 2 16,0 0 0-16,16-4-1 15,-7-10 0-15,9-2 0 16,-5-6-1-16,5-6 1 16,-1-2 0-16,-3-6-1 15,3-1 0-15,1-2-1 16,-1 0 1-16,2 0 0 16,-5-4 0-16,3-5 0 15,-5-3 0-15,-6-6-2 16,0-1 2-16,-6-3-4 15,0-1-4-15,0-1-7 0,0-3-15 16,0 0-73 0</inkml:trace>
  <inkml:trace contextRef="#ctx0" brushRef="#br0" timeOffset="2626.5452">15431 5653 248 0,'23'-5'9'0,"2"-1"-9"15,10-1 0-15,8-1 4 16,13-3 3-16,12-2-1 16,21-1 4-16,10-7 5 15,9 1-3-15,8 4 1 16,-1 1-6-16,1 6-5 16,14-1 2-16,1 6 0 15,13-2-1-15,13-1-3 16,15 1 1-16,16-4 0 15,10-2 2-15,7-2-2 16,-2-4-1-16,3-1 2 0,11-1 1 16,3 0 3-16,5-2 0 15,17-3 2-15,16 3-6 16,27-2 0-16,19 0 7 16,19-3-3-16,5 1-4 15,-16 4-2-15,-12 4 0 16,-8 4 4-16,-7-1-1 15,17 5 4-15,8 0 2 16,18 1-5-16,9-1-2 16,-4 2 2-16,-4-1-3 15,-13 1 3-15,-6 1-2 16,7 0 1-16,-3 1-2 0,6 0 3 16,-6-3-4-16,-16 0-1 15,-13 4-1-15,-18-2 2 16,-27 2 0-16,-13-1 0 15,-14 6 0-15,-10 0 2 16,-9 0 0-16,-25 0-2 16,-26 0 1-16,-31 7-1 15,-28 0 2-15,-13 0 2 16,-26-2-1-16,-18 0 0 16,-19 0-1-16,-8-1 0 15,4 1 0-15,-4 8 0 16,0 9 6-16,0 12 1 15,0 10-6-15,0 8 0 16,-29 6-2-16,-8 7 0 16,-10 1 1-16,-1 8-2 0,-6 9 2 15,9 10-2-15,-1 2 0 16,9 7 1-16,10 2 1 16,5 2-2-16,5 7 2 15,5-1-2-15,3 2 0 16,3-4 1-16,-4-8 1 15,4-3 0-15,0 1 0 16,-1-5-1-16,5-4 0 16,-4 1 0-16,6-14 0 15,0-6-1-15,0-8-1 16,0-9 1-16,0-12 0 16,0-11 0-16,0-8 1 0,0-11-1 15,0-8 0-15,0-1 0 16,0-4 2-16,-16 0 2 15,-34 2 1-15,-33-2-5 16,-35 0-4-16,-20 0 4 16,-17-10 0-16,-6-2 2 15,-13-1-1-15,-4-3-1 16,-14 3 2-16,-11-3-1 16,-14 1-1-16,-18 5 1 15,-15 3-1-15,-34 2 1 16,-19 5-1-16,-20 0 0 15,-20 0-3-15,0 7 2 16,-15 2-1-16,-10 2-1 0,-10 2 3 16,-2 0 0-16,14 0 0 15,10 1-3-15,17-1 3 16,4-2 0-16,2 0 0 16,-12 0 2-16,4 2-2 15,13-2 1-15,1 1-1 16,23-1-1-16,8 0-1 15,9-4 1-15,8 4 1 16,8-7 0-16,5 0 0 16,18-1 0-16,14-3 2 15,11 0-2-15,22 0 0 16,7 0 0-16,12 0-2 0,15 0 2 16,12 0 1-1,12 0-1-15,6 0-1 0,5 0 1 16,6 0-8-16,6 0-2 15,17 0-18-15,-7 0-61 16</inkml:trace>
  <inkml:trace contextRef="#ctx0" brushRef="#br0" timeOffset="4127.8016">23460 2968 191 0,'20'-21'60'0,"-13"10"-37"15,-7 5 2-15,0 6 6 16,0 0 2-16,0 0 5 16,0 0-7-16,0 6-11 15,-19 16-9-15,-18 22-4 16,-29 22 4-16,-27 22-2 16,-19 17-3-16,-24 21 5 0,-34 19-4 15,-24 15 1-15,-17 10-2 16,4 6-3-16,25-3-1 15,19-10 0-15,18-6-1 16,17-18 1-16,12-15 1 16,19-18-2-16,19-22-1 15,22-16 0-15,15-21 0 16,12-11 0-16,14-13 0 16,5-11 0-16,8-6-4 15,-2-6 0-15,4 0-5 16,-2 0-2-16,2 0 0 15,-5 0-13-15,3-13-37 0,2-15-123 16</inkml:trace>
  <inkml:trace contextRef="#ctx0" brushRef="#br0" timeOffset="4810.3742">21725 3850 130 0,'0'-6'62'16,"0"2"-29"-16,0 4-21 15,0 0 0-15,0 9-6 16,0 25 9-16,-18 21 17 16,-21 14-11-16,-11 18-5 15,-16 14-1-15,-13 13 6 16,-12 12 0-16,-12 5-6 16,-9-2 1-16,-3-5-6 15,9-12-2-15,23-23 1 16,24-19-8-16,23-18 0 0,24-12 0 15,12-13 0-15,0-6-1 16,10-6-1-16,28-4 1 16,15-7 1-16,22-4 0 15,28 0 6-15,23-15-4 16,21-7 2-16,16-7-4 16,9-1 0-16,14-3 1 15,10 3-1-15,15-1 0 16,6 0 0-16,-10-2 1 15,-19 1-2-15,-25 2 1 16,-39 7-2-16,-27 4 1 16,-33 6 0-16,-26-1 2 15,-22 4-1-15,-16-3 5 16,0-4 1-16,-29-7-3 16,-33-7-3-16,-29-4 7 0,-16-7 1 15,-19-3-1-15,-15-6-2 16,-10 0 1-16,-18-8-1 15,-3-3-2-15,3-4-4 16,3 3-1-16,17 1-1 16,21 5-3-16,15 8-2 15,26 7-2-15,14 8-9 16,20 3-45-16,7-3-196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20:51.7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12136 4291 153 0,'-58'-48'2'0,"15"2"-4"16,16-10-11-16,-2 44 10 15,6 12-15-15,9 0 10 16,-3 0 8-16,9 0 9 16,8-1 12-16,0-2-18 15,0-1-3-15,0-3-16 16</inkml:trace>
  <inkml:trace contextRef="#ctx0" brushRef="#br0" timeOffset="277.961">11307 3871 299 0,'-33'-9'64'0,"27"5"-34"16,6 4-13-16,6 0 10 15,2 0 4-15,-1 0-3 16,-1 0-21-16,6 0-7 16,17 0-5-16,14-3 5 15,36-2 3-15,22-5-1 16,23-1 0-16,25-5 2 16,6-2-3-16,13 3 1 15,-11 1 0-15,-17 1-2 16,-18 3-4-16,-20 0-30 0,-16-2-79 15,-9-10-129 1</inkml:trace>
  <inkml:trace contextRef="#ctx0" brushRef="#br0" timeOffset="487.626">14108 2661 434 0,'0'-3'3'16,"17"3"-3"-16,-3 0-8 15,-4 7 5-15,-3 4 2 0,5 15-1 16,0 9 0 0,-5 11-15-16,-7 4-83 0,0-3-42 15</inkml:trace>
  <inkml:trace contextRef="#ctx0" brushRef="#br0" timeOffset="667.7218">13531 3391 201 0,'-24'60'2'0,"24"8"9"16,2 5-3-16,27-4 3 16,6-18 6-16,-2-13 5 15,8-10-7-15,0-2-4 16,-1-6-8-16,-5-6-3 15,-6-4-3-15,-11-7-33 16,-11-3-34-16,-7-2-51 0</inkml:trace>
  <inkml:trace contextRef="#ctx0" brushRef="#br0" timeOffset="1101.2052">14180 3523 93 0,'98'-8'28'0,"-7"-2"-6"15,0 6 7-15,-13 4 1 16,-12 0-8-16,-16 4-5 16,-15 17-15-16,-23 9 11 15,-12 9 15-15,-41 7 0 16,-33 8-1-16,-28 1-13 0,15-3 3 16,15-5-6-16,27-8-5 15,30-3-6-15,15-5-6 16,0 3 2-1,31-5-3-15,13 1 0 0,13-1 5 16,-1-2 2-16,6 3 2 16,-8 6 3-16,-11 5-4 15,-14 8 2-15,-20 4 2 16,-9 5-5-16,0-3 2 16,-9-2 3-16,-9-9-3 15,1-4 0-15,11 0 6 16,6-2-7-16,0-3 4 0,0-2-3 15,19-2 1 1,16-9-1-16,8-4-4 16,17-7 2-16,19-6 0 0,14-5 6 15,14-3-1-15,9-21-5 16,4-5-1-16,-15-9-29 16,-10-3-106-16</inkml:trace>
  <inkml:trace contextRef="#ctx0" brushRef="#br0" timeOffset="1289.8361">15049 4273 235 0,'0'3'10'0,"22"-3"-8"16,30 0-2-16,18 0 3 15,11-16-3-15,10-20-35 16,10-11-150-16</inkml:trace>
  <inkml:trace contextRef="#ctx0" brushRef="#br0" timeOffset="1513.3586">16169 3302 378 0,'21'-32'35'0,"10"0"-30"16,20 3-2-16,11-4 12 16,17-2 11-16,20-5-7 15,21 0-10-15,19 0-3 16,11 3 0-16,14 7-4 16,7 2-2-16,-5 6 1 15,-17 8-1-15,-34 8-8 16,-42 6-53-16,-49 0-173 15</inkml:trace>
  <inkml:trace contextRef="#ctx0" brushRef="#br0" timeOffset="1696.53">16657 3791 214 0,'0'33'29'0,"41"-7"-11"15,15 4-2-15,-15-3 11 16,-12-10-13-16,-8 0-6 16,-17 2-8-16,-4-4-22 15,0-4-74-15</inkml:trace>
  <inkml:trace contextRef="#ctx0" brushRef="#br0" timeOffset="1949.2599">17079 3521 119 0,'124'-31'18'16,"4"7"29"-16,-4 8 17 15,-13 5 27-15,-9 7-22 16,-9 4-18-16,-11 0-30 16,-20 9-9-16,-18 13-12 15,-19 7-6-15,-19 12 4 16,-6 8 1-16,-8 9 2 15,-36 5 6-15,-14-4-6 16,0-10-1-16,5-10-9 16,-1-13-21-16,6-17-31 15,7-9-15-15,4-23-36 16</inkml:trace>
  <inkml:trace contextRef="#ctx0" brushRef="#br0" timeOffset="2377.8816">17552 3184 105 0,'-23'-2'193'16,"0"2"-157"-16,-14 23-30 16,-25 17 14-16,-20 19 24 15,-3 9-4-15,15-1-25 16,16-2-11-16,19-10-2 16,16-9 0-16,9-6-1 15,10-14-2-15,0-7-1 16,33-6-4-16,23-7-5 0,22-3 8 15,9-3-30 1,2 0-15-16,-15 0 26 0,-18 9-4 16,-17 14 11-16,-30 11 3 15,-9 12 12-15,-19 7 1 16,-35 8 24-16,-4 0-1 16,-2-1 1-16,-4-1-2 15,15-5-2-15,5 2-3 16,13 1-3-16,15-3-1 15,14-4-10-15,2-6-4 16,8-11 1-16,35-4-2 16,17-6-1-16,17-8 2 15,-3-8-1-15,7-7 0 16,2 0-6-16,1-19-1 0,-5-13-3 16,-7-11-26-16,-10-10-23 15,-14-7-37-15,-17-2 8 16</inkml:trace>
  <inkml:trace contextRef="#ctx0" brushRef="#br0" timeOffset="2541.4335">17947 4110 19 0,'-37'-4'136'0,"-5"4"-70"16,1 8-6-16,-3 19-24 15,1 12-9-15,-2 12 4 16,11 7-5-16,-1 5-5 16,11-2-7-16,-5-4-2 15,4-9-3-15,-4-3-6 16,-4-5 1-16,-9 2-4 0,-11-6 0 15,-13-8-16-15,-13-4-47 16,-12-12-73-16</inkml:trace>
  <inkml:trace contextRef="#ctx0" brushRef="#br0" timeOffset="2714.2759">16504 4577 242 0,'0'-9'69'16,"0"3"-65"-16,31-1 9 15,41-7 22-15,19-4 1 16,25-4-18-16,16-6-13 16,15-4-2-16,12 0-1 15,-2-9 0-15,-2-4-2 0,-24-9-26 16,-7-4-116-16</inkml:trace>
  <inkml:trace contextRef="#ctx0" brushRef="#br0" timeOffset="3690.3625">18759 3024 450 0,'37'-35'24'16,"13"-5"-23"-16,16-1 3 15,0 4 15-15,-4 0 0 0,11 4-1 16,-1 3-11-1,-6 4-6-15,-6 5-1 0,-14 4 5 16,-7 8-5-16,-8 9-4 16,-6 0 2-16,-7 14-4 15,-1 25-8-15,-11 19 14 16,-6 26 2-16,0 19 2 16,-4 14-3-16,-19 15 0 15,2 7 3-15,5 5-3 16,1 5 1-16,-1-4 0 15,-7-10-2-15,-2-4-1 16,-2-12 1-16,-1-17 0 16,-1-18 0-16,4-24 0 15,-8-18 1-15,-13-14-1 16,-3-14 1-16,-11-12 0 0,-6-2-1 16,3-28-3-16,1-30-31 15,5-27 7-15,7-25-3 16,7-19-17-16,12-4-12 15,18 5-8-15,13 4 58 16,19 14 9-16,41 22 4 16,8 16 16-16,6 20 24 15,11 14-9-15,6 5-4 16,4 6-5-16,4-4-1 16,5 4-5-16,7 2-1 15,7 4 1-15,4 6-5 16,-2 13-6-16,-19 2-6 15,-24 2-3-15,-23 24-1 16,-32 10-16-16,-22 15-1 0,-53 18-1 16,-63 5-2-16,-31 6-3 15,-10-4 6-15,8-10 18 16,25-13 0-16,27-9 1 16,20-8-1-16,26-10 2 15,22-6 2-15,23-5-4 16,6-5 0-16,18-6 0 15,38-4 4-15,20 0 7 16,22-18 2-16,11-13-2 16,9-3-5-16,8 1 0 15,2-1-4-15,-4 2 1 16,-18 6 0-16,-28 6 0 16,-28 9 0-16,-25 8-3 0,-21 3-1 15,-4 0-2-15,0 11-5 16,0 16 5-16,-6 19 3 15,-25 13 5-15,-5 14 4 16,8 10-6-16,7 7-2 16,8 11 4-16,9 5-2 15,4 2-3-15,0-4 3 16,0-8-3-16,0-13 3 16,0-8-2-16,0-14-1 15,0-17 0-15,0-15-1 16,0-16-1-16,0-11-2 0,0-2-8 15,0-34-7-15,0-21-48 16,0-21-35-16,0-16 39 16,0-14-2-16,0-12-75 15</inkml:trace>
  <inkml:trace contextRef="#ctx0" brushRef="#br0" timeOffset="4394.215">20272 3769 189 0,'33'-24'36'16,"0"8"10"-16,5 8 0 15,7 4-6-15,7 4-6 16,12 0-8-16,8 16-4 16,3 16-11-16,-13 14-3 15,-9 16-8-15,-11 16 10 16,-17 6-5-16,-7 9-2 0,-8 3 1 16,-10-3 0-16,0-2-3 15,0-14 1-15,-4-10 0 16,-16-12-2-16,-3-9 0 15,-2-13-3-15,-4-8 3 16,2-11-2-16,-8-8 1 16,-8-6-4-16,-5 0-5 15,-1-23-6-15,1-13-9 16,7-11 11-16,10-10 3 16,8-8 10-16,11-7-4 15,3-4-12-15,9 8-2 16,0 9-30-16,0 16 10 0,0 19 39 15,9 6 0 1,3 4 12-16,4 6 9 0,9 1-1 16,13 0-5-16,15 3-9 15,15 1 1-15,15 2 3 16,2 1 3-16,-11 0 3 16,-14 8-4-16,-18 11-11 15,-22 7-1-15,-20 6-6 16,0 8-2-16,-37 5-5 15,-29 3 13-15,-13 0-6 16,-1-5 10-16,-5-7-4 16,4 1 2-16,9-3 0 15,2-3 3-15,20-2 3 16,15-5-4-16,16-5 3 16,13-6-6-16,6-1 1 0,0 0-4 15,13-3 4-15,18-3-2 16,14 0 5-16,5-5 1 15,6-1-4-15,3 0-2 16,3 2 1-16,-4-2 1 16,-8 2-2-16,-19 1-2 15,-14 4-1-15,-15 1-16 16,-2 4-23-16,-13 7-7 16,-34 3 3-16,-15 4-11 15,2 1 10-15,6-2 46 16,8 2-1-16,11-4-27 15,13-4-60-15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21:01.2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2385 1005 35 0,'-26'-19'115'0,"1"-2"-94"16,0-1-17-16,4 7 3 15,-6-1-4-15,-4 0 10 0,9 5 0 16,9 3 7-1,7 4-1-15,0 0 1 0,2 2 9 16,4 2-6-16,0 0-4 16,0 0 9-16,0 0-9 15,0 0 4-15,0 0-2 16,0 0-3-16,0 0-4 16,0 0-1-16,0 0-5 15,0 0-2-15,0 2-4 16,0 1 1-16,0 4-3 15,0 7 2-15,0 10 4 16,6 7 0-16,-2 15-2 16,-2 10 2-16,-2 10-2 15,0 7 6-15,0 5-5 0,-6-2-1 16,-13 2 4-16,5 1-3 16,-5 1-3-16,3 5 2 15,-3 4 0-15,1 6 1 16,-1-2-1-16,-6 0-3 15,-2-4-1-15,9-1 2 16,5 0-1-16,11-4 4 16,-4-9-5-16,6-4 0 15,0-3-4-15,0 2 4 16,0-1 3-16,0 1-2 16,0-4 0-16,0 2 0 15,0 5-1-15,0-4 1 16,0 2 0-16,0 0-1 0,0-5 0 15,0-2-1-15,0-2 1 16,0 3 2-16,0-2-2 16,0-4 0-16,0 0 0 15,0-3-1-15,0-8 1 16,0 1 2-16,0-5-1 16,0 0-1-16,0 0-2 15,0-3 2-15,0-3 0 16,0-3-1-16,0-3 0 15,0-7 1-15,0-3-1 16,0-5 1-16,0-5 0 16,0-2-1-16,0-6-5 0,0-3 0 15,0-1-6-15,0 0-6 16,0 0-14-16,-19-12-27 16,-3-18-210-16</inkml:trace>
  <inkml:trace contextRef="#ctx0" brushRef="#br0" timeOffset="4664.1335">2724 715 312 0,'25'-7'35'16,"-4"3"-35"-16,4 1 7 15,0-1 9-15,1 1 1 16,14 2-5-16,3 1-4 16,17 0 2-16,6 0-2 15,11 0-4-15,12 5 5 16,2 2 0-16,8 3 1 16,12-5-1-16,-7 3-1 15,-1 2-2-15,-4 0-2 16,9 0-1-16,-5 3 2 0,-4-2-2 15,-4 1-1 1,-8 0 0-16,-10-3 0 0,-5 0-1 16,-6 0-1-16,-2 2 0 15,7 2 1-15,1 2-1 16,13 1 2-16,-1-1 1 16,20-1-3-16,1 1 1 15,5-5-1-15,4 0 0 16,-7-1 0-16,3-4 0 15,1 1 0-15,11-4 0 16,21-2 0-16,4 0 5 16,10 0-4-16,0-2 2 0,-10 0-1 15,-7 2-1 1,9 0-1-16,-9 0 1 0,20 0 1 16,13 0-2-16,3 0 4 15,-11 0-3-15,-1 0 0 16,-13 0-1-16,-9 0-2 15,1 0 2-15,-7 0 0 16,3 4 1-16,1 1-1 16,-1 2 1-16,-5-3 0 15,3 3-1-15,-7-3 2 16,6 1 1-16,-1-1-1 16,11-1-1-16,11-2 1 15,13-1 0-15,2 0-1 0,7 0-1 16,3-4 0-1,-4-5-1-15,8-4 1 0,-14 3 0 16,-3-3-1-16,-1 3 1 16,-9-2 2-16,6 5-1 15,5-3 3-15,10 1 0 16,10 3 0-16,8-1-2 16,-1 2-2-16,-3 2 0 15,-6 0 0-15,-8 3 0 16,-5 0 0-16,-5 0 0 15,-11 0 0-15,-2 0 0 16,0 6 2-16,3 1-2 16,1-1 1-16,4-1 1 15,7 1 0-15,8-1-1 0,-3 0 0 16,-3-1-1-16,-9-2 1 16,-1 1-1-16,1-2 0 15,2 1 1-15,3-2 0 16,-5 0 0-16,5 0-1 15,3-2 0-15,-7-4 1 16,-1 1 0-16,5-4 0 16,3 1-1-16,11 0 1 15,-2 0-1-15,0 1 0 16,4-4 0-16,-4 2 0 16,2-1 0-16,-2 1 0 15,-2 0 0-15,-5 2 0 16,-3 2 0-16,4 1 0 0,2-2 0 15,1 3 2 1,9 2-2-16,3-2 0 0,1 1 1 16,-4 0-1-16,-10 0-1 15,-3 1 0-15,-5-1 1 16,-3 2 0-16,-7 0-1 16,-3 0 1-16,0 0 1 15,8 0-1-15,3 0 0 16,3 0 0-16,11 0 0 15,10 0 2-15,3 0-1 16,1 0-2-16,-2-4 1 16,1-2 0-16,-3 3-1 0,2 0 1 15,-4 0 0 1,-2 0 0-16,1-3 1 0,-1 2 0 16,-6 0-1-16,6 1 3 15,4-3-2-15,0 0-1 16,-2 0 0-16,3-5 0 15,-5 0 0-15,2 0 0 16,2-1-1-16,-8-1 2 16,2 0-1-16,-4 2 1 15,-4 2 0-15,-5 0 0 16,-7 2-1-16,3-1 0 16,-3 2 2-16,-9 2-1 15,-4-2-1-15,-9-3-2 16,-9 5 2-16,7-1 0 15,-1 0 0-15,0 5-1 0,1-1 1 16,-7 1-1-16,-5 0 1 16,-4 0 0-16,-4 0 1 15,-2 0-1-15,-7 0 0 16,-1 6 0-16,-2-3 1 16,-3 2 0-16,5-2-1 15,6 0 0-15,-7-1 1 16,3 2-1-16,-15-3 0 15,-8-1 0-15,-12 3 0 16,-3-2 0-16,-4 2-1 16,3 1 1-16,-1 4 0 15,3-1-2-15,-9 0 3 0,-8 3-1 16,-6-3 0-16,-7 0 0 16,-14 0-1-16,-4-3 1 15,-14 3 0-15,1-2 0 16,-5-1-1-16,1 2 1 15,0 1 0-15,1 1 0 16,-5-1 0-16,2-1-2 16,-3 1 2-16,3-1-4 15,-8 0 2-15,2 1 1 16,-2 0 1-16,4-1 0 16,1 3 0-16,-3-2 1 15,4 5 0-15,-2-2 4 16,0 2-5-16,5-3 1 15,-3-2 0-15,-2 0 0 0,0-1-1 16,-1 0 0-16,1 1 0 16,-2-3 2-16,-2-1-2 15,-2 1 1-15,4-1-1 16,-4-2 0-16,0 3 1 16,0 2-1-16,0 0 1 15,0 3 1-15,2-1-2 16,2 6 0-16,-4-1 0 15,0 3 0-15,0 1 2 16,0 2 2-16,0 1-2 16,0 1 4-16,0 2-4 0,2 2 1 15,5 0-2-15,-1 2-1 16,0 0 2-16,0-1-1 16,0-1 1-16,-2-1-2 15,-4 0 0-15,3 0 0 16,1-3 1-16,-2 2 0 15,2 2-1-15,-4 2 1 16,2 2 1-16,2 0 1 16,2 4-3-16,-4 0 4 15,5-3-4-15,-1-1 0 16,2 0 1-16,-2-2 1 16,0 2 0-16,1-2 1 15,1 0-2-15,2-4-1 16,-2 2 1-16,-1 0-1 15,-1-2 0-15,0 4 2 0,4 1-2 16,-1 5 3-16,1-8-2 16,-4-1 0-16,5-4 2 15,-5-7-3-15,2 6 0 16,2-2 0-16,-1 0 2 16,-5 0-1-16,-2-2-1 15,2 0 1-15,-2 1 0 16,-2 1-1-16,4 2 2 15,-2 4 0-15,2 6-1 16,-2-1 1-16,-2 3-1 16,0 0-1-16,0 0 0 15,5 3 2-15,-5 1-1 0,0 2-1 16,0-1 1-16,0 0-1 16,0-1 0-16,0-2 0 15,0-2 2-15,0-2-1 16,0 2-1-16,0 1 1 15,0 4-1-15,0-1 1 16,0 1 0-16,0-1-2 16,0 3 2-16,0-3 0 15,0 1 0-15,0-4-1 16,0-2 0-16,0-3-2 16,0 1 2-16,0 1 1 15,0-1 0-15,0 2-2 16,0 0 2-16,0-3-2 0,0-2 2 15,0-1-3 1,0 0 4-16,0-2-2 0,0 0 0 16,0-5 0-16,0 1 0 15,0 1 0-15,0 0 0 16,0-3 1-16,0 0-1 16,0 0 0-16,0-1 0 15,0 0 0-15,0 2-1 16,0 2 1-16,-7 1 0 15,3-1 1-15,-2-1-1 16,4-1 0-16,-2 0 0 16,2-2 1-16,2 1-1 0,0 0 0 15,0-2 0 1,0 1 0-16,0 1 0 0,0-1 0 16,0-3 0-16,0-2 0 15,0-5 0-15,0 0 0 16,0-3 0-16,0-2 1 15,0 0-1-15,0 0 1 16,0 0 0-16,-4 0 0 16,4 0 1-16,0 0 0 15,0 0 1-15,-2 0-2 16,2 0 2-16,-5 0 3 16,-3 0 4-16,-4 0 2 15,-17-5-9-15,-6-4-1 16,-9 1-2-16,-3-1 0 0,-9 0 0 15,-10 3-2-15,-13 1 1 16,-14 2 0-16,-20 1 1 16,-20-2-5-16,-14 4 3 15,-12-2 2-15,-10 2 2 16,-11 0-1-16,2 0 1 16,-4 0-2-16,0 0-2 15,-6 0 1-15,-12 8-1 16,-17-1 1-16,-19 3 0 15,-10-2 1-15,-19 3 1 16,-9-1-1-16,-10-1 2 16,5-2 0-16,6-4 1 15,7 0-3-15,11 0-2 0,-7 2 1 16,-5 2 1-16,-3-2 0 16,-5 1 1-16,-15 3-1 15,9-2 4-15,-8 3-4 16,8 1-2-16,8 0 2 15,-4 1-1-15,4 1 1 16,4 0 0-16,-4 2 0 16,-6 1 0-16,8 0 2 15,3 1-2-15,7 0 0 16,11 0-2-16,4 0 1 16,2 3 0-16,2 1 1 15,5 2 0-15,5 4-1 16,-4 1 2-16,-1-2 0 0,9 0 0 15,7-1 1-15,6 4-2 16,15-2-2-16,-7 4 2 16,6 0-2-16,1-2 2 15,12 0 0-15,10 1 2 16,11-4-2-16,7 4 1 16,3-2 0-16,-8-3 1 15,2 1 0-15,6-6-2 16,4-1 0-16,14 0-2 15,7-3 2-15,-3 2-2 16,9-3 2-16,0-2 0 16,4 0 0-16,4 1 0 0,-1-3 1 15,-1 3-1-15,-2-2 0 16,4 1 3-16,-8 3-3 16,4 0 0-16,2 1 1 15,0 0-1-15,-2-1 2 16,-2 0-2-16,0-1 0 15,-4-1 0-15,6 0 0 16,-10 2-1-16,-3 0 0 16,-5-1 1-16,-5 1 0 15,-2-1 0-15,7-2-1 16,-5 1 1-16,2-1 0 16,-3 1 1-16,-5-2 0 0,2 1 0 15,-8 1 0 1,0-1 0-16,-11 1 1 0,7 1-2 15,-2-1 0-15,1 3-3 16,14-4 3-16,-3 1-1 16,0-1 1-16,-2 0 1 15,-2-1-1-15,2 2 0 16,0-3 0-16,2-1 0 16,-6 1 1-16,10-2-1 15,-4 0 0-15,2-3 1 16,7 1-1-16,-7-7 2 15,8 0-1-15,9 0-1 16,10 0 0-16,6 0-1 16,5 0 1-16,-9-4 0 15,6-1 0-15,-2-3 0 0,-4 1 0 16,3 1-1-16,-5-1 0 16,-9 0 1-16,1-1 0 15,-12 1 1-15,1-1 0 16,0 0-2-16,-5-2 2 15,1 2 1-15,-2-1-1 16,-2 0 0-16,13 1-1 16,0-2 0-16,12 1-2 15,-3 3 2-15,-1-4 0 16,0 3 0-16,-8-2 0 16,5 0 1-16,-7 0-1 15,4-1 1-15,-5 3-1 16,5-3 0-16,-3 1 1 0,13 2 1 15,2 1-2 1,-2 1 0-16,-4 1 1 0,-10 1-1 16,1-1 0-16,9 0 0 15,-2 4 0-15,20-2 0 16,5 0-1-16,1 2-1 16,1 0 2-16,-2 0 0 15,5-1 0-15,9 0-2 16,9-4 1-16,12 4 1 15,5-5 1-15,6 2 0 16,1-1-1-16,-6-1 0 16,-9 2-1-16,3-1 1 0,-9-3 0 15,7-1 0 1,0 4 0-16,-5-1 1 0,-1-1-1 16,1 0 0-16,-1 2 0 15,5-1 1-15,-5-3-1 16,-5 2 0-16,-2-4 2 15,-2 0-1-15,5-2 0 16,11 1-1-16,-1-2-2 16,6 1 2-16,16 1-4 15,-3-1 4-15,9 0-2 16,3 1-2-16,10 0 1 16,6 3-1-16,11 4 0 0,7 1-5 15,5 2-28 1,-2 2-22-16,4-1-26 0,0-9-113 15</inkml:trace>
  <inkml:trace contextRef="#ctx0" brushRef="#br0" timeOffset="121824.0334">3123 5988 337 0,'2'-6'26'0,"-2"0"-26"16,0 5 0-16,0 1 0 16,0 0 0-16,0 0 16 15,0 4 5-15,0 11-5 16,-6 10-12-16,-14 4 5 15,-5 11 1-15,0 10 0 16,-8 12 0-16,6 7 6 16,-4 9-4-16,-2 3-4 15,6 8-5-15,-4 8 7 16,4 2-5-16,9 10 2 16,3-4-1-16,3 1-1 15,-7 4-2-15,5 5-1 0,1 7 2 16,1 5-3-1,4 2 2-15,1 2 1 0,3-1-4 16,4 4 2-16,0 5-2 16,0-3 2-16,0 6 0 15,0-1-2-15,-8 8 1 16,2 1-1-16,0 1 4 16,-1-1-2-16,7 1-2 15,-6 0 4-15,6 0-2 16,-6-1-2-16,-4 2 5 15,-7 1-4-15,-8 4 0 16,5-2-1-16,-16-2 1 16,1-1 0-16,8-2-1 15,-12 4 0-15,6-2 1 16,8-2 0-16,-8-1 0 0,8-2 4 16,11 0-5-16,-11 4 2 15,2 3-2-15,5-1 0 16,-1 1 1-16,7-2-1 15,-7 2 0-15,3-12 1 16,5-7-1-16,-7-13 0 16,-3 2-4-16,2-1 4 15,-7 5 4-15,17 8-4 16,9-12 0-16,0 2 0 16,0-5 2-16,0-8-3 15,0-7 2-15,2 1-1 16,-2 3 0-16,0-1 0 0,0 3 1 15,0 1-1-15,0-4 0 16,0-2 0-16,0-4 0 16,0 1 0-16,0-5 0 15,0-4 3-15,0-1-3 16,21-9 0-16,4-4-2 16,2-3 1-16,2-5 0 15,-7-10 1-15,3-5 0 16,-10-10-1-16,7 0 1 15,1-8 0-15,-4-4-1 16,-5-5 0-16,3-6 1 16,1-11-9-16,5-4 1 15,-10-2-1-15,7-4 3 16,5-4 1-16,14 1 1 16,7-1 4-16,18 0 4 0,14-1 1 15,20-14-4-15,-1-6 1 16,6-1-1-16,2 0-2 15,11-3 4-15,21 1-3 16,12 2 0-16,24-3 1 16,17 6 1-16,25-2-1 15,23 10-1-15,18-4 3 16,23 15-2-16,13 0 0 16,6 0 0-16,16 22-1 15,14 3 2-15,28 5 0 16,20 3 1-16,9 0-1 15,14-1 3-15,-7 1-5 0,-1 1 1 16,6-5-1-16,4 1 2 16,6 3 2-16,7-6-1 15,-3 4-3-15,-4-1-1 16,-2-3 1-16,7 0 1 16,1-5 2-16,5 0-1 15,-9-3-2-15,-4 0 0 16,-10 3 0-16,6 0 0 15,4 0 2-15,-4 0-2 16,0-4 0-16,-12 0 0 16,-9-3-1-16,0 3 1 15,-3-3 0-15,-11 0 3 16,2 0-3-16,-13 2 0 0,-16 2-2 16,-8-3 2-16,-13 2 0 15,3-1 0-15,1-2 3 16,5-1-3-16,1 2 0 15,-3-5 0-15,-9 0-1 16,-2-3 2-16,-14 3-1 16,4-2 0-16,-2 3 1 15,-17-2 0-15,0-1-1 16,-12-2 0-16,-6-3-3 16,-1 3 3-16,-3-3 0 15,-9 3 0-15,-6-3 1 16,2 3 0-16,-4-4-1 0,-12-1 1 15,-11 4 0-15,-18-3-2 16,-17-1 0-16,-19 4 1 16,-18-1 0-16,-20 1 0 15,-22 2-1-15,-20-5 1 16,-21-3 0-16,-14 3 1 16,-19-3-1-16,-10 0 0 15,-13 0 0-15,-5 0 0 16,-7 0 2-16,0 0-1 15,0 0 0-15,0 0 2 16,0 0 1-16,0-22-1 16,0-25-3-16,-7-24 0 15,-24-14 0-15,0-2 3 0,2-8-2 16,5-4 0-16,-1-15 1 16,6-8-2-16,-2-12 0 15,9-6 3-15,4-8-3 16,-5-5 2-16,7-8-1 15,0-5-1-15,6-5 3 16,0-6-2-16,0 1 1 16,0-11-1-16,6 3-2 15,15-1-2-15,4 6 1 16,10 15 0-16,2-9-3 16,-4-18 1-16,-14-8 4 15,-7-13 0-15,-4 2 1 16,3 16 0-16,9 4-1 15,-3 6 2-15,-1 0 0 0,-1 5-1 16,1-4 2-16,3-5-3 16,2 4 0-16,1 0 3 15,7-2-3-15,2-5 0 16,-2 0-2-16,-2 4 2 16,-4 3 0-16,-4 12 4 15,-7 6 0-15,5-2-2 16,-5-5-2-16,0 7 0 15,-3 3-1-15,1 5 1 16,-10 11 1-16,0 3-1 16,0 5-1-16,-10 3 1 15,-17 1-1-15,-13 2 2 16,-3 1-1-16,-5 10 0 0,-1 3 4 16,1 11-3-1,-1 6 1-15,-1 10-1 0,-6 7-1 16,-4 15-1-16,-6 7 0 15,-16 10-4-15,-3 9 0 16,-14 6-3-16,-15 12-1 16,-10 7 2-16,-13 9-1 15,-3 3 6-15,-13 7-1 16,-10 0 3-16,-7 0 0 16,-1 4 3-16,1 3 2 15,7 0-3-15,-1-1 3 16,7 0 3-16,4-3-1 0,9-2-2 15,-3 2-2-15,-4-3 0 16,-4 0-2-16,-6 0 1 16,-3 0-2-16,-5 0 2 15,-1 0 0-15,-3 0 1 16,-3-7-3-16,9-5 0 16,-7-2-1-16,9-5 1 15,-3-3 1-15,-8 0-1 16,-5-3 0-16,-8 2 0 15,-7-2 1-15,-9 2 0 16,-1-2 0-16,-11-2-1 16,-9-1 1-16,-3-3-1 15,-3-1 3-15,1-1-3 0,6 0-2 16,-9 1 1 0,-4 3 1-16,-6 0 0 0,-4 2-2 15,-2 1 2-15,-10 3 3 16,-1-1-3-16,3-2 2 15,-1 0-2-15,5 1 0 16,2 3-5-16,-8 0 5 16,-3 2 0-16,3 0 0 15,-1-2 0-15,-6 3 3 16,11-3-1-16,4 3-2 16,6-1 0-16,12-4-2 15,9 0 2-15,2 1-1 0,8-3 2 16,2 1-1-16,4 1 2 15,0 0-1-15,-2 4 0 16,3 2 1-16,-7 0 0 16,6 3-2-16,4 2-2 15,11-1 1-15,-2 2 0 16,-1 0 1-16,7 2 1 16,-2 0-1-16,8 1 1 15,-2 1-1-15,4 1 2 16,-6 3-2-16,-7 1 1 15,5-1-1-15,2 3 0 16,8-1 0-16,5 1-1 16,-1-2 1-16,0-2-1 15,9 1 2-15,-3-3-1 16,1 2 1-16,1 0 0 0,3 2-1 16,-2-1 1-16,5 0-1 15,-11 4 2-15,1 0-2 16,5 0 0-16,1 0 0 15,13 0 0-15,-8 0-2 16,4 0 2-16,8-1 0 16,-8-1 0-16,6-2 0 15,11 0 1-15,-9-1-1 16,6-1 0-16,-6 3-1 16,3 0 1-16,-7-1 2 15,-21 4-1-15,9 0-1 16,-3 0 0-16,13 0 0 0,6 0-1 15,9 0-1-15,-1-1 2 16,-1-2 0-16,-1-5 0 16,-2 7-3-16,11-4 3 15,8 1 0-15,18 3 2 16,17 1 1-16,13-2-3 16,7 2 0-16,1 0 0 15,8 0 0-15,6-1-2 16,11-2 2-16,12-1 2 15,-2 4-1-15,12-2 0 16,8 0 0-16,3 1-1 16,6 1-1-16,0-2 1 15,6 2 0-15,0 0 0 0,0 0-3 16,0 0 1 0,0 0 2-16,0 0-2 0,0 0-1 15,0 0 1-15,0 0-3 16,0 0-1-16,0 0-12 15,0 0-19-15,0 0-14 16,0 10-17-16,12 8-28 16,3 4-83-16</inkml:trace>
  <inkml:trace contextRef="#ctx0" brushRef="#br0" timeOffset="141519.696">20994 4807 145 0,'0'0'47'0,"0"0"-11"16,0 0 14-16,0 0-5 16,0 1-23-16,0 6-8 15,0 2-4-15,12 8 7 16,7 10 0-16,-3 7 7 15,1 11-11-15,-11 4-5 0,-6 9 0 16,0 1 0-16,0-3-6 16,0-2 1-16,0-6-3 15,-6-6-1-15,0-4-2 16,-1-7-3-16,-1-7-6 16,2-10-6-16,6-4-12 15,0-10-46-15,0-10-155 16</inkml:trace>
  <inkml:trace contextRef="#ctx0" brushRef="#br0" timeOffset="141811.8566">21740 4632 204 0,'-33'21'34'0,"-9"17"-29"15,-1 13 19-15,-2 4 20 16,5 12-7-16,11-5-10 16,17 1-15-16,8-6-3 15,4-6-3-15,0-7 0 16,33-8-6-16,6-6 1 16,7-10-1-16,3-5-2 15,5-8-3-15,4-7 5 16,8 0 8-16,6-2-8 0,5-16-2 15,-13-6-13-15,0-4-21 16,-21-7-162-16</inkml:trace>
  <inkml:trace contextRef="#ctx0" brushRef="#br0" timeOffset="142022.5047">21932 4889 240 0,'-29'35'27'0,"-2"11"-14"16,2 7 18-16,2 5 0 15,3 6-1-15,-3 5-13 16,2-1-10-16,6-1-4 16,5-1-3-16,1 0-13 0,3-6-10 15,10-7-32-15,0-16-231 16</inkml:trace>
  <inkml:trace contextRef="#ctx0" brushRef="#br0" timeOffset="142548.427">23609 4787 222 0,'0'0'55'16,"0"0"-23"-16,0 0 7 15,0 0 4-15,0 0-21 16,0 0-9-16,0 0-9 15,0 0-2-15,0 17 0 16,0 12 2-16,0 11 6 16,0 5-1-16,0 4-3 15,0-3-1-15,0-2-3 16,-2-5 1-16,-5-4-3 16,-5-5-5-16,0-5 3 15,-5-2-4-15,3-3-2 16,-1-6-4-16,7-5-10 0,4-5-20 15,4-4-91 1</inkml:trace>
  <inkml:trace contextRef="#ctx0" brushRef="#br0" timeOffset="143049.9243">24330 4625 223 0,'17'0'123'0,"-1"0"-122"16,15-2 6-16,13 0 23 16,5 0-11-16,15 1-12 15,4 1 2-15,5 0-6 16,-7 0 1-16,-14 0-4 15,-13 5-4-15,-25 8 2 16,-14 9 2-16,-14 9 0 16,-46 7 6-16,-19 2-5 15,7 0 2-15,10-7-2 16,14-5 3-16,24-3-4 16,13-5 0-16,11-1-4 15,0-3 4-15,0 3-2 0,25-5 2 16,10 3-4-1,0-2 4-15,9 0 2 0,-3-1 0 16,-2 1-1-16,1 2 4 16,-13-1-2-16,-9 0 0 15,-14 1 4-15,-4 7 2 16,-31 3 0-16,-35 2 4 16,-10 1-8-16,-1-3-4 15,5-5 0-15,14-1-2 16,12-9-9-16,13-1-12 15,21-11-26-15,12 0-141 16</inkml:trace>
  <inkml:trace contextRef="#ctx0" brushRef="#br0" timeOffset="143291.0364">25930 4679 269 0,'6'1'14'16,"0"17"16"-16,-2 5 18 15,-4 9-4-15,0 6-5 16,0 1-15-16,0-1-15 16,-10-2-9-16,8-3-1 15,2-1-8-15,0-9-6 16,0-4-19-16,15-12-40 0,26-7-193 15</inkml:trace>
  <inkml:trace contextRef="#ctx0" brushRef="#br0" timeOffset="143589.903">26757 4714 182 0,'41'-9'55'0,"-16"5"-17"16,-6 2 13-16,-9 2-29 15,-6 0-5-15,-4 4-5 16,0 18 3-16,0 6 10 16,-33 6-8-16,-6 3-4 15,-7-4-5-15,13-1-1 16,10-6 0-16,11-4-2 16,8 0-5-16,4-5 1 0,0-2-1 15,0-5 0-15,23 0 0 16,12-3 1-16,6-5 1 15,9-2-1-15,-1 0-1 16,7 0 1-16,4-5-1 16,4-6-6-16,-2-1-14 15,4-1-69-15</inkml:trace>
  <inkml:trace contextRef="#ctx0" brushRef="#br0" timeOffset="143844.2633">27991 4546 291 0,'2'26'6'16,"4"5"13"-16,-6 5 2 15,0 4 10-15,0 4-13 16,0-2-15-16,-6 1-3 16,-13-8-5-16,11-8-6 15,-2-8-16-15,10-12-47 16</inkml:trace>
  <inkml:trace contextRef="#ctx0" brushRef="#br0" timeOffset="144062.562">28712 4460 214 0,'0'10'87'16,"0"15"-80"-16,0 11 20 16,0 5 23-16,-10 5 1 15,-2 1-22-15,-1 4-18 16,1-2-9-16,-5-1-2 0,-1-1-5 15,-7-7-14-15,-10-5-27 16,-11-7-224-16</inkml:trace>
  <inkml:trace contextRef="#ctx0" brushRef="#br0" timeOffset="144384.8455">23675 6015 208 0,'-46'32'39'0,"19"10"-33"15,7-9 8-15,-3-3 7 16,4-1-19-16,3-5-2 16,8-6-13-16,-3-6-17 15,11-7-52-15</inkml:trace>
  <inkml:trace contextRef="#ctx0" brushRef="#br0" timeOffset="144729.2808">24227 6033 64 0,'6'34'147'15,"0"4"-111"-15,4-4-12 16,3-7 7-16,3-2-1 15,5-5-12-15,10-6-9 16,14-10-5-16,7-4 2 16,14 0-4-16,0-22-1 15,-6-7-1-15,-10-5-5 16,-15 1-3-16,-22 0 2 0,-13 0-3 16,0 3-2-16,-36 5 9 15,-13 3-1-15,-7 7 3 16,-4 5 10-16,0 6 0 15,4 4-4-15,5 0-3 16,7 0-1-16,11 0-2 16,10 7-2-16,7 0-8 15,14-1-12-15,2 0-43 16,2-2-182-16</inkml:trace>
  <inkml:trace contextRef="#ctx0" brushRef="#br0" timeOffset="148013.4558">20539 5923 57 0,'-2'0'36'0,"2"0"-11"0,0 0 0 15,0 0 5-15,0 0 14 16,0 0-11-16,0 0-7 16,0 0-3-16,0-2-2 15,0 2-3-15,0 0-4 16,0 0-7-16,0-1 1 16,25-4 0-16,12 1 4 15,12-5 0-15,16 2-2 16,3-2 2-16,8-1-4 15,-5 1 2-15,11-1-5 16,9 0-1-16,13-2 2 16,17-1-1-16,20 0-1 15,14-3 0-15,8 0-1 16,9-1 2-16,10 1-4 16,8-1 1-16,8 1-2 0,1 1 1 15,4 0-1-15,-3-2 0 16,7 0 0-16,2 4 0 15,-9-5 0-15,-12 7 0 16,-10 0 0-16,-9 0-1 16,-3-1 2-16,3-2-1 15,11 2 1-15,4-1 0 16,-8 1-1-16,-7 0 0 16,-12-1 0-16,-6 0-1 15,-4 3 1-15,-8-3 0 0,-11 4 0 16,-2-1 0-1,-8 2 0-15,2 2 0 0,-7-2 1 16,3 1-2-16,-6 0 1 16,-1 1 0-16,-1-2 0 15,-5-2 3-15,-4 3-3 16,5 0 1-16,3-2 0 16,-2 1-1-16,-1 1 1 15,1-2-2-15,-14 2 0 16,-4 0 1-16,-13-1 0 15,-10 1 0-15,-2-1 1 16,1-2-1-16,7 1 0 16,4-1 0-16,-1 3 1 15,-1-1-1-15,-10 1 0 16,-8 2 0-16,-11-1 0 0,-4 3 0 16,-1 1 0-16,-1-3 0 15,0 2 0-15,4-2 0 16,1-2 0-16,1 3 0 15,0-2 0-15,1-3 1 16,-3 2 0-16,1 0-1 16,-9-2 1-16,2 0-1 15,0 1 0-15,0 0 0 16,-4 2 0-16,-4 1 0 16,-2 2 1-16,2-2-1 15,-9 2 0-15,-3-1 1 16,-5-3 3-16,-4-1 2 0,0-6 2 15,1-3-5-15,-5-1-1 16,2-2 2-16,-4-5 0 16,0-1 0-16,0-8-1 15,0-5-3-15,0-11 5 16,0-6-3-16,0-8 0 16,0-5 2-16,-6-1-4 15,-11 5 2-15,-1 6 5 16,-7 3-2-16,-4 5 3 15,-2 3-3-15,4 4-4 16,-2 6 8-16,0 5 1 16,4 5-5-16,-2 1-2 15,0 5 1-15,7 1 1 16,-5 6 0-16,6 1-3 16,3 4 0-16,-1 2 2 0,5 4-2 15,-9-4-1-15,-14 1 0 16,-15 3 0-16,-16 0-1 15,-10 2-1-15,-1 0 1 16,-5 2 0-16,-9 0 1 16,-19 0-1-16,-24 0 0 15,-23 5 1-15,-23 2 1 16,-21 7-2-16,-14-1 0 16,-18 3 0-16,-11 3 0 15,-4-1-3-15,-2 6 1 16,-11-2 2-16,-1 3 0 15,-9 5 1-15,-4 1-1 0,-2 1 2 16,17-1 0-16,9-1-2 16,20-5-3-16,8 0 3 15,-3-2-1-15,-7-2-1 16,-1-1 2-16,-1-1 1 16,5-1 0-16,7 0 0 15,8 0-1-15,8 1 3 16,9-3-3-16,10 1-5 15,12 1 3-15,10-3 0 16,9-4 1-16,13 1 0 16,16-6 1-16,8 2 1 15,8-2-1-15,2 0 0 16,3 3 1-16,4-2-1 0,5 4 0 16,1-2-1-16,6 2 1 15,0 0 0-15,9-2 0 16,13-1 0-16,14-3 0 15,7 0 0-15,13-4-1 16,14 1 1-16,5-2 0 16,14 0 0-16,2 0 0 15,0 0-1-15,0 0 1 16,0 0 1-16,0 0-1 16,0 0-2-16,0 0 0 15,0 0 2-15,0 0-1 16,0 0-2-16,0 0 1 0,0 0-2 15,0 0 1-15,0 17 2 16,0 8 1-16,6 11 0 16,0 8 1-16,2 11-1 15,-3 5 0-15,-3 9 0 16,2-2 0-16,2 3-1 16,-4-3 1-16,4-2 0 15,-6-4 1-15,0 1-1 16,0-7 0-16,0-4 0 15,0-9 0-15,-6-8 0 16,-6-9 0-16,-1-7 0 16,-1-5 0-16,10-4-1 15,-3-6-1-15,7-3-6 16,0 0-6-16,-2 0-6 16,2 0-10-16,0 0-19 0,0 0-61 15,-10 0-231-15</inkml:trace>
  <inkml:trace contextRef="#ctx0" brushRef="#br0" timeOffset="148667.2732">16039 5752 108 0,'-25'3'38'16,"17"-3"-12"-16,8 0 9 15,0 0 3-15,0 0-11 16,0 0-10-16,14 0-12 16,38 0 4-16,26 0 7 15,28 0 0-15,28-11 2 16,34-3 1-16,28-6-5 0,40-4 2 15,20-2-1-15,27-3-3 16,13 3-3-16,-5-2-1 16,-10-1-5-16,-14 4 3 15,-25 0-4-15,-31 2 0 16,-29 2-1-16,-36 7-1 16,-26 2 0-16,-33 5-3 15,-31 4-9-15,-25 2-8 16,-27 1-5-16,-4 0-21 15,-41 0-137-15</inkml:trace>
  <inkml:trace contextRef="#ctx0" brushRef="#br0" timeOffset="148989.2983">18786 5081 303 0,'0'0'30'15,"0"0"-26"-15,0 0-2 16,4 2 1-16,4 24-3 16,5 23 5-16,-1 17 19 15,3 14-15-15,-7 9-5 0,4 12 3 16,-1 2-2-1,1 1-2-15,-4-7 1 0,5-7-3 16,-1-14-1-16,-4-8-2 16,1-12 1-16,-3-10-4 15,0-10-7-15,-2-10-4 16,-4-9-14-16,0-17-98 16</inkml:trace>
  <inkml:trace contextRef="#ctx0" brushRef="#br0" timeOffset="149343.348">19208 5183 308 0,'6'-11'65'0,"8"2"-57"16,17-1-6-16,11 2 9 15,14 2 3-15,10 6-12 16,18 0 1-16,24 2 0 16,8 15 0-16,10 4-2 15,-8 3 0-15,-9 2-1 16,-20 4 0-16,-27-3-1 16,-21 2-3-16,-28 7-7 15,-13 1 11-15,-17 7 8 16,-41 10-2-16,-18 2-2 0,-15 0 2 15,-6-2-6 1,-2-6 0-16,1-8-4 0,14-4-9 16,11-9-11-16,20-8-67 15,15-9-206-15</inkml:trace>
  <inkml:trace contextRef="#ctx0" brushRef="#br0" timeOffset="149988.6655">22972 3968 99 0,'0'0'71'15,"0"7"-64"-15,-50 29-1 16,-16 2 23-16,-14 10 7 15,-22 6-3-15,-1 4-15 16,-3 2-2-16,9-3-6 16,8-6-7-16,15-6-3 15,4-5-2-15,14-7-8 16,8-11-17-16,15-11-37 16</inkml:trace>
  <inkml:trace contextRef="#ctx0" brushRef="#br0" timeOffset="150504.3232">21986 4165 220 0,'0'0'75'0,"0"0"-75"15,-4 18 0-15,-19 11 8 16,-8 12 9-16,-6 8-2 15,0 2-4-15,-5 0-8 16,9-7 3-16,4-7 2 16,11-4-8-16,7-8 4 15,9-6-4-15,2-4 1 16,0-7 0-16,21 1 0 0,24-4 1 16,7-1 4-16,14-4-4 15,13 0 2-15,3 0-3 16,5 0 5-16,8 0-3 15,-2-7 3-15,-4-5-1 16,-14 3-1-16,-22 0-4 16,-20 5 1-16,-20 1 0 15,-5 0 1-15,-8-5 14 16,0-3-4-16,-8-7-6 16,-25-4-5-16,-9-2 1 15,-13-3 1-15,-16-4 1 16,-9-1-4-16,-11-5 0 15,-4-1-1-15,10 1 1 0,11 2 0 16,14 8 2-16,20 9-2 16,13 8-1-16,15 3 0 15,6 6-1-15,6 1-3 16,0 0-15-16,0 7-17 16,31 8-1-16,23-1-156 15</inkml:trace>
  <inkml:trace contextRef="#ctx0" brushRef="#br0" timeOffset="150849.9957">25291 3872 229 0,'0'0'47'0,"0"0"-18"16,0 0 7-16,0 0 6 15,0 0-13-15,0 0-11 16,-35 19-8-16,-21 9-2 16,-20 10 2-16,-9 6-4 15,-8 0-3-15,-4 5-2 16,-6 2 0-16,-1 6-2 0,13-3 1 15,9-2-2-15,15-10 0 16,18-6-3-16,5-11 0 16,15-6-8-16,7-8-5 15,9-2-34-15,5-9-130 16</inkml:trace>
  <inkml:trace contextRef="#ctx0" brushRef="#br0" timeOffset="151360.1361">24218 4109 168 0,'-22'16'33'0,"-13"7"-30"0,-5 9 14 15,-7 7 7-15,-3 8-2 16,-2 0-8-16,15-3-8 15,6-5-2-15,13-5 2 16,7-9-5-16,11-3 3 16,0-6-2-16,6-6 0 15,34-5 5-15,16-1 0 16,16-4-1-16,8 0 0 16,5 0-5-16,4 0 4 15,2-4 2-15,0-3 0 0,0-2 0 16,-6-1 1-1,-7 0 2-15,-9-3-7 0,-14 2 1 16,-5 1 3-16,-11 0-1 16,-18 3 2-16,-5-2 4 15,-7-4 0-15,-9-6 8 16,0-3-13-16,-9-6-6 16,-38-1-1-16,-13-3 1 15,-14 3 4-15,-5-2-4 16,5 6 1-16,3 2 1 15,9 0-2-15,13 3 4 16,7 1-5-16,11 2-1 16,6 6-4-16,13 3-1 15,4 2-11-15,8 2-6 0,14-1-46 16,36-5-97-16</inkml:trace>
  <inkml:trace contextRef="#ctx0" brushRef="#br0" timeOffset="151725.6294">27532 3651 134 0,'0'0'86'15,"0"0"-75"1,0 0 3-16,0 0 17 0,-8 17 2 16,-34 10 7-16,-20 12 5 15,-20 7-19-15,-9 3-6 16,0 9-4-16,0 5-6 16,-6 4-6-16,4 6 2 15,-2 0-6-15,2 2-2 16,10-6 2-16,8-8 0 15,9-14 0-15,13-10-5 16,15-10 3-16,14-10-3 16,11-6-4-16,7-6-6 0,6-3-13 15,0-2-32-15,0-10-122 16</inkml:trace>
  <inkml:trace contextRef="#ctx0" brushRef="#br0" timeOffset="152231.4373">26414 4084 260 0,'0'0'63'15,"0"0"-60"-15,0 0 8 0,-4 15 6 16,-25 12 1-1,-9 14-5-15,-1 4-9 0,-2 3 1 16,10-6-3-16,2 1 2 16,12-9-4-16,9-7 3 15,8-7-3-15,0-5 0 16,0-3 0-16,21-3 0 16,24-5 0-16,17-2 2 15,11-2 4-15,11 0-5 16,7 0 3-16,2-8-2 15,2-2 3-15,-2-2-3 16,2-2 2-16,-4-1 2 16,-6-1 2-16,-12 3-5 15,-26 4 4-15,-20 2-6 0,-17-4 4 16,-10-1 11-16,0-3-8 16,0-9-1-16,-35-3-1 15,-14 1-3-15,-9-1 1 16,-4 2-2-16,0 0 3 15,2 1-4-15,4 5 1 16,-2 0-2-16,6 5 0 16,-6-1-3-16,5 2-4 15,-5 4-12-15,-2 5-20 16,-6 1-98-16</inkml:trace>
  <inkml:trace contextRef="#ctx0" brushRef="#br0" timeOffset="244525.5684">21320 12188 217 0,'0'8'82'0,"0"0"-78"16,-10-1 8-16,2 11 26 16,4 11-5-16,4-6-10 15,0 8-12-15,0-3 4 16,12 4-1-16,9 1-4 0,-7 4 7 16,-2 3-7-16,1 8 1 15,-3 4-5-15,-2 6 5 16,-1 5-9-16,-3-5 4 15,-2-3-4-15,-2-4 2 16,0-7-1-16,0-6-3 16,0-2 2-16,0-6-2 15,-6-13-2-15,4-5-1 16,2-11-10-16,0-1-1 16,0-8-7-16,0-25-11 15,0-13-49-15,0-14-24 16,0-15-55-16</inkml:trace>
  <inkml:trace contextRef="#ctx0" brushRef="#br0" timeOffset="244847.86">21227 12131 225 0,'0'-16'70'16,"0"5"-43"-16,0 0 5 15,2 0 17-15,33 3-22 16,11-1-8-16,18 4-3 15,2 2-2-15,9 3-3 16,-1 0-8-16,-4 6 5 16,3 10-6-16,-13 5-1 15,-9 1 2-15,-11 0-2 0,-16 4 0 16,-15 0 5-16,-9 4-1 16,0 3 1-16,-7 7 1 15,-26-3-1-15,-8 2-1 16,-9-2-5-16,5-6 1 15,6-7-2-15,3-4-4 16,12-3-3-16,1-5-5 16,15-5-14-16,1-4-20 15,3-3-37-15,4 0-132 16</inkml:trace>
  <inkml:trace contextRef="#ctx0" brushRef="#br0" timeOffset="245350.6994">22418 12309 128 0,'0'0'37'15,"0"0"-19"-15,0 0 71 16,0-3-4-16,0-7-31 16,0-5-31-16,0-4-17 15,-4-3 0-15,-11-3-2 16,-7 2 1-16,-9 4-2 15,2 1-2-15,-11 11 7 16,-1 7 4-16,0 0-10 16,-9 5 2-16,0 17-1 15,3 10 0-15,6 9-3 16,14 3 2-16,4 4 2 0,13-5-2 16,10-2 1-16,0-12-2 15,6-4 0-15,27-6-1 16,0-5-1-16,12-10-1 15,11-4 2-15,12-8 0 16,11-21 2-16,0-6-2 16,-11-6-3-16,-10 3 2 15,-21 2-3-15,-8 11-2 16,-17 9 3-16,-10 10 3 16,-2 6 0-16,0 0 0 15,0 11 1-15,0 18-1 16,-2 8 5-16,-4 4-2 15,2-6 1-15,4-4-2 0,0-7-2 16,4-5-1-16,15-8-3 16,-1-7-2-16,7-4-9 15,4 0-35-15,2-19-90 16</inkml:trace>
  <inkml:trace contextRef="#ctx0" brushRef="#br0" timeOffset="245701.3022">22980 12268 182 0,'0'31'56'15,"2"1"-5"-15,2 1 0 16,3-6-7-16,1-6-20 16,2-3-11-16,3-10-11 0,-5-3 0 15,-2-2-2-15,6-3-3 16,5 0 1-16,14-16 2 15,0-12 0-15,4-5 0 16,-4-1-1-16,-2 0-2 16,-4 7 3-16,0 11 0 15,-9 6 0-15,-10 5 1 16,-3 5 0-16,1 0 1 16,4 0-2-16,8 16 5 15,7-1 1-15,2 3-2 16,2-1-1-16,-2-3-2 15,2-1-1-15,-3-2-1 16,-3 0-7-16,2-4-5 0,0-3-20 16,1-1-114-16</inkml:trace>
  <inkml:trace contextRef="#ctx0" brushRef="#br0" timeOffset="246309.3463">23927 12369 16 0,'0'3'162'0,"0"-3"-148"16,0 0 51-16,0 0 10 15,0 0-27-15,0 0-10 16,0-18-16-16,0-1-16 0,0-7-2 16,-6-4 0-16,-11-1 4 15,-6 4-3-15,-1 2-3 16,-7 6 4-16,-5 8-3 15,5 4-1-15,5 3 2 16,-7 4 1-16,6 4-3 16,-8 22 0-16,4 14 0 15,8 5 0-15,8 6 2 16,15-3-2-16,0-8-2 16,0-3 1-16,7-8 0 15,11-7-1-15,7-4 2 16,0-7-2-16,0-10 0 15,6-1-3-15,10 0 3 0,13-27 5 16,6-13-3 0,0-15 2-16,-3-7-3 0,1-7-1 15,-14-9 1-15,-7-3 0 16,-8-4-2-16,-8-9-1 16,-11 9-4-16,-10 9-1 15,0 20 3-15,0 19 3 16,-10 12 1-16,-9 14 0 15,6 3 0-15,1 8 1 16,4 0-1-16,-5 12 2 16,-1 20-2-16,6 20 7 15,1 17-5-15,7 5 1 0,0 2 0 16,0 2-2 0,7-5 1-16,11-2 2 0,1-6-3 15,6-6-1-15,0-5-1 16,8-9-5-16,-7-12-3 15,3-4-14-15,0-14-61 16,-4-3-130-16</inkml:trace>
  <inkml:trace contextRef="#ctx0" brushRef="#br0" timeOffset="246871.5249">24927 12240 220 0,'-22'-25'48'16,"-3"-2"-31"-16,-6 1 25 15,-2-3-21-15,2 8-8 16,4-1 3-16,-2 7-4 16,-2 8 0-16,2 2 5 15,2 2-4-15,-6 3 3 16,2 8-7-16,0 14 0 0,0 10-1 16,6 1-2-16,9 6-1 15,7-4-1-15,9-2-1 16,0-3-1-16,0-4 0 15,15-8-4-15,14-7 1 16,8-5 1-16,6-6-6 16,9 0 6-16,10-11 1 15,-6-8 0-15,-6-1 0 16,-9 1-2-16,-12 9 0 16,-15-2 1-16,-3 9 1 15,-5 3-1-15,-6 0 0 16,6 6 0-16,6 16 0 15,1 3 5-15,3 3-1 0,-1-4-1 16,-3-2-2-16,5-3-1 16,1-4 0-16,1-8-1 15,4-3-6-15,8-4-2 16,10-1-18-16,3-21-65 16,3-9-148-16</inkml:trace>
  <inkml:trace contextRef="#ctx0" brushRef="#br0" timeOffset="247180.9938">25585 12049 272 0,'0'0'54'0,"-31"16"-17"16,-17 9 4 0,-6 3-5-16,9-2-11 0,12-4-7 15,18 4-10-15,15-7-8 16,0 3 0-16,3-3-2 15,32-1 1-15,8-1 1 16,11 2 0-16,6 0 0 16,-4-2 1-16,-3 2-1 15,-9-3 1-15,-9 5-2 16,-12-3 2-16,-11-3 1 16,-10 3-2-16,-2 0 3 15,0 2 0-15,-31 0-3 16,-10 0-3-16,-15 1-2 15,-10 1-17-15,-9-3-57 16,-16 0-208-16</inkml:trace>
  <inkml:trace contextRef="#ctx0" brushRef="#br0" timeOffset="247607.0361">19844 12958 309 0,'25'-6'18'0,"31"-1"-5"16,31-5 11-16,31-5 9 15,22 2 4-15,17-3-14 0,0-1-6 16,-4 5-13-16,-12 2-3 16,-13 5-1-16,-8-1-9 15,-13 8-2-15,-20 0-17 16,-19 0-64-16</inkml:trace>
  <inkml:trace contextRef="#ctx0" brushRef="#br0" timeOffset="247990.1182">20706 13781 41 0,'13'0'25'0,"7"0"8"15,9 0 7-15,9-3-1 16,13-4-1-16,13-1 1 0,9 0-3 16,9-3-8-16,3 2-19 15,0-3-5-15,-5 8-4 16,-7-2-24-16,-13 1-55 16</inkml:trace>
  <inkml:trace contextRef="#ctx0" brushRef="#br0" timeOffset="248755.752">20584 11792 169 0,'0'0'78'0,"0"4"-76"16,0 10-2-16,0 17 18 0,0 10 5 15,7 5 3-15,5 10-8 16,-6 2-8-16,0 15 7 15,-4 8 0-15,-2 22-4 16,0 19-5-16,-18 15-3 16,-17 11-1-16,2 7-1 15,-5 7-2-15,5-3 3 16,6 8 0-16,9-9 1 16,1 3-1-16,5-1-1 15,2-1 3-15,1 3-3 16,3 3-1-16,-4 1-2 15,8-2 0-15,2-9-3 16,0-20 1-16,0-22 2 0,14-24-1 16,3-20-1-16,-5-20 1 15,1-13-1-15,-7-14-7 16,0-15-9-16,-2-7-26 16,-4-22-45-16,0-34-98 15</inkml:trace>
  <inkml:trace contextRef="#ctx0" brushRef="#br0" timeOffset="249939.9857">21289 11451 262 0,'54'-44'26'16,"10"7"-16"-16,21-3 12 15,12 3 19-15,21 4 5 16,10 3-16-16,17 5-14 15,24 3-5-15,28-1 1 0,26-2-3 16,25-3 1-16,27-2-5 16,16 1-3-16,11-5 0 15,2 8 2-15,-13 1-4 16,7 10 3-16,0 8-2 16,-7 0 1-16,-1 7-2 15,-22 0-2-15,-20 0 2 16,-31 0 0-16,-28 0 0 15,-32 0-1-15,-23 0 1 16,-20 0 0-16,-21 11 0 16,-15 3 0-16,-16 3 0 15,-10 4-1-15,-19 4 1 0,-10 11 0 16,-21 8-3 0,-2 8 3-16,0 2 1 0,-8 6 0 15,-11 4-2-15,-4 7 1 16,5 6 0-16,-7 4 1 15,6 8 0-15,7 9 1 16,-1 8-2-16,1 5 1 16,2 6 0-16,-9 0 1 15,3 7 0-15,-5 2 1 16,2-8-1-16,9-4-1 16,2-5 1-16,1-1 1 15,-3 1 1-15,0 5-3 16,-5 0-1-16,-3 3 2 15,-1 0-2-15,3-2 0 16,3-2 0-16,7-10 0 0,0-7-1 16,-5-5 1-16,3 0 0 15,-4-1 1-15,-7 3 2 16,1-4-3-16,-3-4 1 16,6-5 0-16,5-9 0 15,4-9 0-15,6-11 0 16,0-4-1-16,0-5 0 15,0 6 0-15,0-5 1 16,0 4-1-16,0-2 0 16,-6-1-1-16,-3-4 2 15,-3-7-1-15,-5-7 0 16,-1-1 0-16,-7-3-1 0,2-3 2 16,-2-5-2-16,1-3 1 15,-1-3 0-15,-4-5 0 16,-6 0 0-16,-9-3 0 15,-5 0 0-15,-11 0 0 16,-6 0 0-16,-13 0 0 16,-14 0 1-16,-16 0 0 15,-24 0-1-15,-24 5 0 16,-25 6 0-16,-31 0 3 16,-31 3-3-16,-26-6 0 15,-22 6 0-15,-8 1 1 16,-12 0-1-16,-10 0 0 15,-1-1 3-15,-9 4 0 0,-1-2-1 16,14-2 1 0,5 0-3-16,29-3 0 0,20-3 0 15,28 2-4-15,24-1 2 16,27 1 2-16,33-1-1 16,20-4-2-16,24 3 2 15,22-5 1-15,15-3-2 16,12 0-6-16,12 0-2 15,11 0-17-15,2 0-32 16,4 0-66-16,-2 0-117 16</inkml:trace>
  <inkml:trace contextRef="#ctx0" brushRef="#br0" timeOffset="252871.3982">12093 9550 163 0,'0'-3'29'0,"0"-2"-16"15,0 2 7-15,0 3 4 16,0 0-8-16,0 0-7 0,0-4-3 16,0 4 1-16,0 0 1 15,0 0 0-15,0 0-3 16,8 0-5-16,23-1 5 16,21-1 2-16,3-2-3 15,20 1 3-15,8-2-3 16,7 2 1-16,8-1 2 15,11 4 1-15,13 0-3 16,17 0-2-16,12 0 3 16,8 0 3-16,6 0-6 15,3 4 3-15,3 4-1 16,5 2-1-16,4 8 3 0,-19 4-2 16,6 4-4-16,-3 5 3 15,-11 9 0-15,-7 3-1 16,-7 5-3-16,-1 3 1 15,7 4 1-15,4 0-2 16,8-4 0-16,0 4 0 16,-6-3 2-16,-6 7-1 15,-9 6 2-15,-4 7-2 16,-3 2 1-16,1 5 0 16,-12 2 0-16,2-3-1 15,-9-2-1-15,7-6 1 16,-6-8-1-16,-9-11 1 15,-8-7-2-15,-14-4 2 0,-17-7-2 16,-15-7 1 0,-1 2-3-16,-11-8 3 0,-6-5-3 15,-2-8-7-15,-8-3-3 16,-9-4-12-16,-2-4-35 16,-10-27-214-16</inkml:trace>
  <inkml:trace contextRef="#ctx0" brushRef="#br0" timeOffset="254410.2255">14007 7422 94 0,'0'-15'27'16,"0"-1"-16"-16,0 5 10 15,6 1 22-15,4 3-16 16,1 3-9-16,-11 4-12 16,2 0-3-16,-2 0-3 15,0 0 5-15,0 0-2 16,0 0 1-16,0 0 1 15,0 0 2-15,0 0-3 0,0 0 1 16,0 0 1-16,0 0 0 16,0 0 0-16,0 0-2 15,0 0 1-15,0 0 0 16,0 0-1-16,0 0 3 16,0 0 2-16,0 0 2 15,0 0 3-15,0 0-3 16,0 0 2-16,0 0-3 15,0 0-1-15,0 0-4 16,0 0-4-16,0 0 1 16,0 0-2-16,0 0 2 15,0 0-2-15,0 0 3 0,0 0 0 16,0 0-1 0,0 0-1-16,0 0 0 0,0 0 2 15,0 0 0-15,0 0-3 16,0 0 0-16,0 0 0 15,0 0 0-15,0 0 0 16,4 0 0-16,10 4 0 16,3 3 1-16,4 1 0 15,3-1 0-15,12 5 1 16,5 0-1-16,13 3-1 16,12 1 3-16,18 2-1 15,14 4-1-15,13 8 1 16,17 2-2-16,9 6 1 15,10 1-1-15,-3 5 1 16,5 0-1-16,8 3 0 0,0 2 0 16,7 2 0-16,-7 8 1 15,-6 3-1-15,-5 16-1 16,1 6 1-16,4 4 2 16,2-1-1-16,4-2-1 15,4 0 0-15,-1-1 0 16,-3 5 1-16,-4-2 0 15,-9 5-1-15,-5 4 0 16,6 4 0-16,-3 6 0 16,7 11 0-16,-6-4-1 15,-1-2 1-15,-7-9 0 0,-13-10 0 16,-7-7-1-16,-5-5 1 16,-3 0 0-16,-7-1 1 15,-3-2-1-15,-6-2 1 16,-2 0 1-16,-9-3-2 15,3-2 0-15,-11-7 2 16,-4-7-2-16,-1-3 0 16,-1-1 1-16,-10-4-1 15,-3-4 0-15,-9-5 0 16,-3-4 0-16,-8-7 0 16,0-5 1-16,-2-2-2 15,-6-5 1-15,-2-2 0 16,-5-3-1-16,-3-4 1 0,-3 1 0 15,-1-5 0-15,-3 2 1 16,-2-3-1-16,4-1 0 16,-3 2 0-16,-1-3 0 15,4 0 0-15,-4 0 0 16,1 0 0-16,1 0-2 16,4 0 2-16,-1 0 0 15,3 0-3-15,7-6-3 16,-7-4-15-16,5-6-72 15</inkml:trace>
  <inkml:trace contextRef="#ctx0" brushRef="#br0" timeOffset="254897.5733">20332 10225 272 0,'-20'0'8'0,"20"9"-3"16,0 16-5-16,0 10 21 15,0 10-9-15,8 1 0 16,17 7-5-16,4 2 1 0,6 8 0 16,2 3 2-16,0 4 4 15,0-2-7-15,-2-4-3 16,-14-5 2-16,-4-1 0 16,-7-10-1-16,-10-4-1 15,0-7 0-15,0-12 2 16,-10-3 2-16,-21-7 5 15,-11-1-4-15,-11-6 0 16,-5-5-2-16,-8-3 1 16,-17 0-7-16,-8-10 2 15,-12-5 0-15,-15-4 1 16,-2-3 0-16,0 3-4 0,15 2-1 16,16 1-7-16,14-1-16 15,9 6-29-15,4 0-78 16</inkml:trace>
  <inkml:trace contextRef="#ctx0" brushRef="#br0" timeOffset="255459.8749">16864 10603 285 0,'-25'-10'21'16,"23"7"-11"-16,-2 3-9 15,4 0 20-15,0 0 1 16,0 0-14-16,0 0-6 16,10 22-1-16,27 13 3 15,17 17 7-15,12 7-3 0,8 0-1 16,11 6-4-16,0-2 2 16,0 2 2-16,-7-5-2 15,-12-1-5-15,-10-9 1 16,-14-10-1-16,-18-2 0 15,-15-6 3-15,-9-5-3 16,0-5 7-16,-25-4-1 16,-23-4-1-16,-16 0 7 15,-21-6-8-15,-16-4 2 16,-10-4-4-16,-16 0-1 16,-5-1 0-16,-6-16 0 15,-3-1-2-15,3-4 2 16,9 4 2-16,20-1-1 15,22 8-2-15,17 3-5 16,20 1 2-16,19 0-6 0,13-1-12 16,11 1-57-16,3-7-230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25:40.3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3105 5183 37 0,'-25'0'49'0,"0"0"-42"15,-2 0-4-15,9 0 10 16,9 0 1-16,3 0-10 16,6 0-3-16,0 0-1 15,0-1-4-15,0-1 0 16,0 1-23-16,0-1-37 0</inkml:trace>
  <inkml:trace contextRef="#ctx0" brushRef="#br0" timeOffset="1881.8216">2731 5225 132 0,'0'2'52'0,"0"-2"-34"0,0 0-5 16,0 0 20-16,0 0 22 15,0 0-25-15,0 0 20 16,0 0-29-16,0 0-12 15,0 0-5-15,0 0-3 16,4 0 0-16,14 0 0 16,18 0 0-16,13 0 4 15,11 0-1-15,6 0 2 16,-2 3-2-16,0 1-1 16,3 0 0-16,5 3 1 15,2-3 0-15,11 2 0 16,12-1-2-16,7 1 1 0,9-1 0 15,11 1-2-15,2-2 1 16,0-3 2-16,-8 5-3 16,-2-1-1-16,8 3 2 15,-6-2 0-15,4-2-2 16,2 0 0-16,-2-4 0 16,-13 0 1-16,-3 3-1 15,-5-3 0-15,-2 1 0 16,-1 2 0-16,7 0 0 15,-22-2-1-15,6 5 1 16,-5-2 0-16,-3 0 0 0,4 1 0 16,-1-2 0-1,-1 0 0-15,-4-2 0 0,-7 2 1 16,-10 2-1-16,0 2 1 16,2 0-2-16,-2 1 1 15,4 3 0-15,7-2 0 16,-1 0 1-16,-2 1 0 15,9 1-1-15,-1-1 3 16,7-2-3-16,10 1 0 16,2-3 1-16,0 2 1 15,1 0-1-15,-5-1-1 16,2-1 1-16,2-2 1 16,6 1 0-16,-4-2-2 15,13 1 4-15,4-1-2 16,12-2 1-16,13 0-2 0,20-1 1 15,10 0-2-15,5 0 3 16,6-5-2-16,-6-2 0 16,1 2 0-16,5 4 1 15,-2-2-1-15,-4 0 1 16,-4 0-1-16,1-1-1 16,-3 1 0-16,-3-2 0 15,1 5 1-15,-5 0 1 16,0-1 0-16,-8 1 0 15,2 0-2-15,-2 0 0 16,-2 0 1-16,4 0 0 16,3 1 1-16,1 4 0 0,-2-2-1 15,-14 1-1-15,-9-1 0 16,0 0 0-16,-1 1-1 16,3 1 2-16,-3 0-1 15,-7 0 0-15,-2-1 2 16,-4 0-4-16,0 1 4 15,-2-1-2-15,4 1 0 16,6-3 0-16,0 0 1 16,9-2-1-16,8 0 1 15,1 0-1-15,-5 0 1 16,-5 0-1-16,-5 0 0 16,-11 0-1-16,-2 0 1 0,-3 0 0 15,7 0 0 1,-8 0 0-16,-4 0 0 0,-5 0 1 15,-3 0-1-15,-7 0 0 16,0 0-1-16,-4 0 2 16,2 0-1-16,6-2 1 15,-8 1-1-15,5 1 1 16,-3-1-1-16,-4-1 1 16,-5 1-1-16,10 1 0 15,-3-4 0-15,2 4 2 16,2-2-2-16,-4 2 1 15,-2 0-1-15,-6-2-2 16,-5 2 2-16,3 0 0 16,-3-1-1-16,3 1 1 15,-8 0 0-15,-5 0 0 0,-12 0 0 16,0 0-2-16,-5 0 2 16,-7 0 1-16,-3 0-1 15,-8 0 0-15,-6 0 0 16,-8 1 0-16,-7-1 1 15,-5 0-1-15,-3 0 0 16,-2 0 0-16,-2 0 0 16,-2 0 1-16,0 0-1 15,0 0 1-15,0 0-1 16,0 0 0-16,0 0 2 16,0 0-1-16,0 0 1 15,0 0 0-15,0 0 1 16,0 0-1-16,0 0-1 0,0 0-1 15,0 0 0-15,0 0 0 16,0 0 1-16,0 0-1 16,0 0 1-16,0 0-1 15,0 0 0-15,0 0-1 16,0 0 0-16,0 0 1 16,0 0-1-16,0 0 1 15,0 0-1-15,0 0 1 16,0 0-1-16,0 2 1 15,0-2 0-15,0 0-1 16,0 0 1-16,0 0 1 16,0 2-1-16,0-2-2 0,0 0 2 15,0 0 1-15,0 0-1 16,0 0 0-16,0 0 1 16,0 0 0-16,0 0 0 15,0 0-1-15,0 0 0 16,0 0 0-16,0 0 0 15,0 0 0-15,0 0 0 16,0 0 1-16,0 0-1 16,0 0 0-16,0 0 1 15,0 0-1-15,0 0 0 16,0 0 1-16,0 0-1 16,0 0-2-16,0 0 1 0,0 0-8 15,0 0-9-15,0 0-21 16,-8 0-40-1,-27 0-128-15</inkml:trace>
  <inkml:trace contextRef="#ctx0" brushRef="#br0" timeOffset="3538.7153">3378 7442 140 0,'0'-11'3'0,"0"0"-2"16,0-2 2-16,0-3 15 15,0 3 3-15,0 5 14 16,0 1-3-16,0 3 2 0,0 1 9 15,0 3-2-15,0 0-15 16,0 0-5-16,0 0-12 16,2 0-7-16,16-1-2 15,15-3 0-15,13 4 6 16,12-3 2-16,-2 3-5 16,6 0 4-16,8-1 0 15,2-1-1-15,5 2 3 16,12-1-5-16,12 1 1 15,-4 0-2-15,13 0 0 16,-5 0 0-16,15 0-1 16,6 0-1-16,-2 0 3 15,8 3-1-15,-6 1 7 0,-8 0-2 16,4 0-6-16,8 3-1 16,-1-3 1-16,9 4 1 15,-10-1-3-15,2-1 2 16,7 1 0-16,-7-1 2 15,7 1 0-15,-3 0-3 16,4 1 1-16,-7-3 0 16,11 0 0-16,7 1 1 15,14-2-1-15,5-2 0 16,-5-2-1-16,-10 0 0 16,-8 0-1-16,-11 0 0 15,-1 0 0-15,-16 0 1 16,-3 0 2-16,-9 0-3 0,-7 0 0 15,-10 0 3-15,-1 0-2 16,-10 0-1-16,-5 0 3 16,-6 0-2-16,-20 0 0 15,-1 0 0-15,-18 0 0 16,-2 0 0-16,2 0-1 16,-9 0 2-16,3 0 0 15,-9 0-1-15,1 0-1 16,-7 0 1-16,-2 0-1 15,-2 0 1-15,-2 0 3 16,0 0-3-16,4 0 1 16,-4 0-1-16,0 0 0 0,0 0 1 15,0 0-1-15,0 0 1 16,0 0 0-16,0 0-1 16,0 0 1-16,0 0-1 15,0 0 0-15,0 0 0 16,0 0-1-16,0 0 3 15,0 0-3-15,0 0-1 16,0 0 1-16,0 0 0 16,0 0 0-16,0 0 0 15,0 0 0-15,0 0 1 16,0 0-1-16,0 0 0 16,0 0 0-16,0 0-1 0,0 0 2 15,0 0-1-15,0 0 0 16,0 0 0-16,0 0-1 15,0 0 1-15,2 0 1 16,-2 0-1-16,0 0 0 16,0 0 0-16,0 0 0 15,0 0 0-15,0 0 0 16,0 0 0-16,0 0 0 16,0 0 0-16,0 0 0 15,0 0 0-15,0 0 0 16,0 0-1-16,0 0 1 15,0 0-8-15,0 0-18 16,0 0-22-16,-8-2-56 0,-23-9-245 16</inkml:trace>
  <inkml:trace contextRef="#ctx0" brushRef="#br0" timeOffset="8930.7768">3210 5214 145 0,'-39'0'27'16,"8"-2"-11"-16,4-1 12 15,19 1 9-15,8 0-7 16,0 2 4-16,0-2-9 15,0 2-8-15,0 0-7 16,0 0-6-16,0 0-2 16,0 0-2-16,12 0 0 15,17 0 0-15,4 2 4 0,19 4 2 16,-7 1 2-16,19-2-2 16,-6-3-1-16,15-2 1 15,3 0 3-15,11 0-2 16,8 0-2-16,8 0-1 15,7 0-2-15,-5 0-1 16,-7 0 2-16,-1 0-1 16,-6 0-2-16,8 0 0 15,4 0 1-15,9 2 1 16,4 4-1-16,4-1 0 0,6 2 0 16,4-3 0-1,25 3-1-15,2-3 3 0,4 2 0 16,3-5-3-16,-9 3 3 15,-19-4-2-15,7 0 1 16,-15 3 3-16,10-3-2 16,3 3 4-16,10-2-4 15,18-1-2-15,7 0 4 16,12 0-1-16,0 0-3 16,-6 0-1-16,-6 0 0 15,12 0 4-15,-6 0-4 16,0-3 1-16,-9-1 0 15,-3 4-1-15,-3 0 1 16,-3 0 0-16,-1 0 2 16,11 0-2-16,16 0 1 0,4-2 1 15,2-1-2-15,3-4-1 16,1-3 1-16,-3 6-1 16,3-1-2-16,-3 1 1 15,-9 2 1-15,0 1 0 16,0-1 2-16,-6 2-2 15,8 0 1-15,4 0 0 16,5 0 0-16,-3 0 0 16,3 0-1-16,-5 0-2 15,2 0 2-15,7 0 0 16,-7 5 0-16,-4 1 0 16,-1-3 0-16,-3 1 1 0,0-4-1 15,-6 3 1 1,4 0-1-16,2 1 2 0,-6-3-1 15,-4 2-1-15,-3 0-1 16,-5-2-2-16,3 3 3 16,-18-1 0-16,1-2 1 15,-4 1-1-15,1-2 0 16,2 0 0-16,3 0 1 16,-3 0 0-16,6 0-1 15,-2 0 0-15,0 0 2 16,-2-6-2-16,-12 4 0 15,0-1 0-15,-5-3-1 16,1 2 2-16,4 0-2 16,-1-1 0-16,-9 3 1 15,-3-3-1-15,-6 1 1 0,-14-1 0 16,-11 3 0-16,-16 0 1 16,-13 2-1-16,-16 0 0 15,-15 0 0-15,-10 0 0 16,-6 0 1-16,-6 0-2 15,-9 0 2-15,-8 0-3 16,-2 0 2-16,0 0-6 16,0 0-11-16,0 0-30 15,-29-9-73-15</inkml:trace>
  <inkml:trace contextRef="#ctx0" brushRef="#br0" timeOffset="9943.2092">3917 7546 54 0,'15'8'171'0,"-3"-2"-158"16,-8-6-9-16,-2 0 7 16,-2 0 3-16,0 0 4 15,6 0 2-15,1 0-3 16,13 0-12-16,1 0 14 15,10 0 3-15,21 1-7 16,-1-1-4-16,22 2 2 16,9-2-2-16,11 0 0 15,17 0-5-15,6 0-2 16,10 0 3-16,2 0-1 16,-4 0-3-16,0-2-1 15,4-2 0-15,9 1-1 0,-9 3-1 16,10 0 2-16,-16 0-1 15,-4 0-1-15,0 0 0 16,-2 7 0-16,-5 2 3 16,5-4 0-16,2 3 5 15,-9 3-6-15,-5-3 3 16,-5 4-5-16,-4-7 1 16,-2 5 2-16,4-5-2 15,-6 1-1-15,-2-1 1 16,-4 1-1-16,-7-1 0 15,-5 1 0-15,-9 0 0 16,6 1-1-16,-4-1 0 16,3-2-1-16,-1 5-8 0,2-9-27 15,-4 0-58-15,-20 0-68 16</inkml:trace>
  <inkml:trace contextRef="#ctx0" brushRef="#br0" timeOffset="12553.5855">13703 7736 203 0,'0'-20'2'15,"37"7"2"-15,23-2 35 16,23 6 7-16,-17 5-16 16,4 4-9-16,7-4 2 0,7 4 2 15,7 0-7-15,9 0-3 16,15 0-5-16,18 0 0 16,7 0-1-16,9 0 0 15,-2 0-7-15,4 0-1 16,-4 8 0-16,-3-2 0 15,-3 3-1-15,-9-2 1 16,-6-1 2-16,-2 3-1 16,6-2 2-16,-1-1 8 15,5-1-5-15,-2-3-3 16,3 0 2-16,-9 1-2 16,-2-3 6-16,-2 2-10 0,-4 0 1 15,-9 4 0 1,-10-1-1-16,-4 2 0 0,-2-3 1 15,-4 2 0-15,-2-1-1 16,-4-1 0-16,-5 1 0 16,-3 0 0-16,-3-1 2 15,3 2-2-15,3-1 0 16,1 1 1-16,-1-5-1 16,-5 4 0-16,-11-3 0 15,-13-1 0-15,-10 1 0 16,-14-2 1-16,-12 0-1 15,-11 0-1-15,-2 0-3 16,0 0 2-16,0 0-9 0,0-5-16 16,-21-15-82-1,-29-2-121-15</inkml:trace>
  <inkml:trace contextRef="#ctx0" brushRef="#br0" timeOffset="14079.7602">4262 9413 144 0,'33'0'2'0,"-4"-3"4"15,-6 3 4-15,-10 0-6 16,-7 0 2-16,2 0 7 16,-2 0 0-16,5 0-4 15,-3 0-1-15,8 0-1 16,1 5-1-16,2-2-1 16,1 4 4-16,5-3 6 15,2 3 5-15,-2 2 1 16,6-3-3-16,16 1-3 15,3 2-1-15,16-7 12 16,19 8-8-16,-1-9-6 0,14 3-1 16,-1-4-5-1,0 0-2-15,6 0 1 0,9 0-1 16,4-4 2-16,8 0 1 16,4-3-1-16,4 7-3 15,-4 0-1-15,17-2-1 16,-2 2-1-16,12 0 1 15,2 0 0-15,10 0 0 16,13 2 2-16,10 2-3 16,5 0 3-16,7-1-1 15,1-3 0-15,8 4 5 16,12-4-3-16,2 4 1 16,0-4-5-16,5 0 3 15,3 0-2-15,16 1 0 0,15 1 1 16,-1-2 3-16,1 0-5 15,-12 4 0-15,-10 3 0 16,-2 2 0-16,-15 0 0 16,-1 3 1-16,-18 3-1 15,7-1 2-15,2 0-1 16,6 1 2-16,-1-4-3 16,-3 5 1-16,-11-1 1 15,-9-2 0-15,-3-1-1 16,-12 2 0-16,-2 0 0 15,-15-2-1-15,-6-1 0 16,-4 0 0-16,-8-2 0 16,-6 0 1-16,1-2 0 0,-5-3 0 15,-1 0-1-15,-12 0 0 16,-14-4 0-16,-15 4 0 16,-21-3 0-16,-10 1-1 15,-14 1 1-15,-13-3 0 16,-8 3 0-16,-8-2-1 15,-5 3 1-15,-3-4-2 16,-3 4 1-16,-4-4-1 16,-4 0-1-16,-2 0 1 15,0 0-1-15,4 3 2 16,-4-3-3-16,2 1 2 16,3-1 0-16,-5 0 2 0,6 0-1 15,-4 0 1-15,4 0 0 16,11 0 0-16,3 0 0 15,13 0 0-15,11 0 2 16,5 0-2-16,15 0 3 16,-6 0 1-16,8-4-3 15,-1 0-1-15,-10-1 3 16,-1-1-3-16,-8 4 0 16,-7 1-1-16,-12 1 1 15,-5 0 0-15,-7 0 1 16,-9 0-1-16,2 0 2 15,-8 0 0-15,0 0-2 16,0 0 0-16,0 0-2 16,0 0 2-16,0 0-3 15,0-1-3-15,-20-2-7 0,-17-1-50 16,-25-1-90-16</inkml:trace>
  <inkml:trace contextRef="#ctx0" brushRef="#br0" timeOffset="16941.316">4112 11498 238 0,'0'9'50'0,"0"-7"-50"16,0-2-7-16,0 0 4 15,0 0 3-15,12 5 5 16,9-2 2-16,12 0 2 16,-2 3 9-16,10-3 0 15,9 3 7-15,16-2-2 16,12-1-10-16,19 3 1 0,7-3-3 16,7 3-3-1,3-2-6-15,-2 0 3 0,6 1-1 16,-3 0-4-16,7 0 1 15,11 2-1-15,7-3 6 16,7-1 6-16,-2 0-4 16,-5 2-2-16,3-2-1 15,-13 4 1-15,2-3-5 16,7 2 2-16,1 0 0 16,18 1-1-16,11-4 0 15,3 3 1-15,1 0-2 16,-26-3-1-16,-9 1 1 15,-20 3-1-15,4 1 1 16,2-1-1-16,-8 2 1 16,-4 0 0-16,1 1-1 0,1-2 2 15,-11 0-2 1,-3-1 3-16,1 3-2 0,-8-2 0 16,2 3-1-16,-2 0 0 15,4-3 1-15,5 2-1 16,3-1 1-16,13-3 0 15,4 1-1-15,0 1 0 16,4-1 1-16,-10-4 0 16,-7 1-1-16,-3 2 0 15,3-4 0-15,3 1-1 16,3-3 1-16,-3 4 0 16,2 0 0-16,-3-4 0 0,1 3 0 15,-7 3 0 1,3-3 0-16,-9-3 0 0,2 2 0 15,-3 3 0-15,1-2 1 16,2 1-1-16,7-4 1 16,-3 3 0-16,5-1-1 15,12-2 0-15,2 2 1 16,-9-2-1-16,3 0 2 16,-10 0-4-16,-3 0 4 15,7 0-4-15,-1 0 4 16,3 0-2-16,-4 3 0 15,-7-3-2-15,0 5 2 16,5-2 0-16,-11-3 0 0,2 4 0 16,-2-4-1-1,0 3 1-15,-1-2 3 0,-3 2-3 16,-5 0 1-16,-3 2-1 16,2-5 1-16,2 3-2 15,8 1 2-15,6-4-1 16,7 3 1-16,6-3-1 15,-7 0 0-15,-5 0 0 16,-9 0 0-16,-8 0 0 16,-3 0-1-16,1 0 1 15,2 0 0-15,2 0 0 16,2 0 0-16,-4 0 0 16,-9-3 0-16,-1-4-1 15,-9 2 1-15,-6-1 1 0,-2 2-1 16,-2-4 0-1,-7-1 1-15,3-3-2 0,0 2 1 16,0-7 0-16,-5 3 0 16,-1-1 1-16,-11-2-1 15,-8 5 1-15,-4 1 0 16,-7-7-1-16,-3 2 4 16,1-9-2-16,-3 0 0 15,-1-1-2-15,-2 0 0 16,3-3 1-16,-7-8 0 15,-4 1-1-15,-2-5 0 16,0 1 0-16,0-1 1 0,0 1 0 16,-2-2-1-16,-17 0 0 15,-3 1 1-15,-7 0-1 16,-2 1 1-16,-7 0 2 16,-3 0-2-16,-8 0 1 15,-5 6 3-15,-6-2-3 16,-2 6 2-16,-4 0-3 15,-3 4-1-15,-7-2 0 16,0 3-1-16,-9-2-2 16,-10 2 2-16,-13-1-2 15,-3 4 3-15,-11 4-1 16,-5-1 1-16,-7 2 3 16,-6 1-2-16,-18 2-1 0,-5 3 1 15,-4 0 0-15,5 0-1 16,1 1 0-16,4-2 0 15,0 2 0-15,-4-2 0 16,-2 0 0-16,-1-2 1 16,-3 2-1-16,-3-1 0 15,3 1 0-15,-7 2 1 16,3-3-1-16,-9 0 1 16,-2 1 0-16,4 1-1 15,4-3 0-15,15 3 0 16,0-4 0-16,2 1 1 15,2-1-1-15,0 1 0 0,4-1 2 16,-4 0-2-16,6-1 0 16,-8 2 0-16,6-3 1 15,-2 2 1-15,-4-1-2 16,-12 1 1-16,-7 2-1 16,6 1 0-16,5 2 0 15,4-2-1-15,4 2-1 16,-7 2 1-16,3 0 1 15,4 0 0-15,0 2 1 16,4 0-1-16,2 1-1 16,0 1 1-16,4 1 3 15,-1 3-3-15,5 0 0 16,-12 0 1-16,4 0-1 0,8 0 0 16,7 0 0-1,14 0 0-15,10 0 0 0,-12 0 1 16,9 0-2-16,-1 0 2 15,10 3-2-15,-3 7-3 16,3-1 1-16,3 4 3 16,4 0 1-16,-2 4-1 15,1-2 0-15,9 4 0 16,3-4-1-16,9 4 2 16,15-6-1-16,0 6 2 15,4 3-2-15,8 0 3 16,-12 4 0-16,8 3-3 15,7-1 0-15,-9-1 0 16,12 2 2-16,-7 5-2 16,3 1 1-16,4 3-1 0,7 1 0 15,0 2-1-15,8-3 1 16,4 2-1-16,6 3 2 16,9-2-2-16,4 0 1 15,4-2 0-15,4-5 0 16,0 2-2-16,0 3 2 15,12 0 0-15,15 1-2 16,4 1 2-16,6-6 0 16,4-2 0-16,11-3-2 15,2 0 2-15,2-5 0 16,8 0-3-16,2-3 3 16,-8-3-1-16,8-4 1 0,0 0 0 15,-2-1 0 1,0 0 1-16,9-1-1 0,-1-3 0 15,4 2-1-15,-5-3 1 16,1-1-1-16,-2-3 1 16,3 1-4-16,-18-5-12 15,7-1-26-15,3 0-82 16</inkml:trace>
  <inkml:trace contextRef="#ctx0" brushRef="#br0" timeOffset="37281.3145">3146 3326 208 0,'19'1'40'16,"-7"-1"-26"-16,-12 0 5 0,0 0-1 15,2 0-4-15,2 0-4 16,-2 0 0-16,3 2-3 15,-3-2-1-15,4 7-6 16,4 8 0-16,3 11 3 16,9 14 2-16,-9 13 2 15,-7 9 0-15,2 11 3 16,-8 9-3-16,0 6 0 16,0 6 1-16,0 3-4 15,-2 3 4-15,-16 3-3 0,-9 3-2 16,2-1 3-1,-2 0-3-15,2 0 2 0,-4-4-1 16,4-5-3-16,7-8 3 16,-1-4-4-16,5-11 1 15,8-9-1-15,-1-7 0 16,7-8 0-16,0-6 0 16,0-6 0-16,0-6 0 15,-6-8-4-15,4-2 2 16,-4-11-2-16,6-8-1 15,0-2-5-15,0 0-7 16,0-25-25-16,0-16-101 16</inkml:trace>
  <inkml:trace contextRef="#ctx0" brushRef="#br0" timeOffset="38625.4696">3289 3782 183 0,'29'-19'24'0,"6"1"-17"16,4 1 7-16,13 3 7 0,-9 2-6 15,13-3-1-15,14 2 0 16,1 0-1-16,20-3-2 16,14 1 0-16,5 4-1 15,7-1-5-15,9 3-1 16,7 1 2-16,3 3 2 16,9 1-5-16,0 1 1 15,-5 1-2-15,-5-1 1 16,7 1 0-16,3 1-2 15,10-1 7-15,6 2-3 16,2-1 0-16,7 1 0 16,-3 0-2-16,19 0 7 15,5-4-2-15,11 0-5 0,7-1 4 16,14 0 4-16,0 2-8 16,-8 3-2-16,-2 0 0 15,2 0-1-15,0 0 1 16,19 0 0-16,-1 0 1 15,16-1 2-15,9-3-3 16,6 2 2-16,3 1 2 16,-2 1-4-16,-9 0-1 15,-10 0 0-15,-6 0 0 16,-5 0-1-16,1 0 1 16,0 0 0-16,-5-1 1 15,11 0 0-15,2-4 0 16,-2-2 1-16,2 2 0 0,-4 0 1 15,-13 1-3-15,7 0 1 16,-13 0-1-16,-4 1 0 16,-4-1 0-16,-7 3 1 15,-1-3 0-15,4 2 1 16,2-2-2-16,2 0 1 16,-3-1-2-16,-3 2 0 15,0-3 0-15,-7 3 1 16,-1 1 0-16,-15-1 0 15,-8 2 0-15,-7-1 1 16,-10 0 0-16,-4-1-1 16,-4-1 0-16,-4 0 2 15,-9 3-1-15,-3-1 2 16,-15 2-2-16,-9 0 0 0,3 0 0 16,-2 0-1-16,-3 0 2 15,-3 0-2-15,-13 7 1 16,-19 0-1-16,-14 0-1 15,-12-1 0-15,-17 2 1 16,-3 1 0-16,-7 2 0 16,2-1 2-16,0 3-2 15,-5 1 0-15,1 1 0 16,-1 0 0-16,-1 5 2 16,-5 3-1-16,1 5 4 15,-7 5-4-15,0 4 2 16,-6 4-3-16,0 1 1 0,0 2 1 15,0-1 0-15,0 0-2 16,0-3 0-16,0-1 1 16,0 1 2-16,0 1-2 15,0 3-1-15,0-1 2 16,0 1-1-16,2 3 0 16,9 2-1-16,1 2 0 15,0 4 0-15,1-3 2 16,-3 0-2-16,-2-3 0 15,3-3-1-15,-5-2 1 16,-4 0 1-16,4 1-1 16,5-1 2-16,-3 1-2 15,4-1 0-15,3-2 1 0,-3-2 1 16,3 0-2 0,-3-3 0-16,4-4 1 0,-3 1-1 15,-1-2 1-15,1 0 0 16,-3-3 1-16,2-1-1 15,-3-3-2-15,1-5 1 16,-4-3 0-16,0 0 2 16,1-6-2-16,-1-3-1 15,-4-3 1-15,2-2-1 16,-4-3 1-16,2 0-4 16,-2 0-2-16,0 0 2 15,0 0-3-15,0 0-15 0,0-13-51 16,0-11-252-16</inkml:trace>
  <inkml:trace contextRef="#ctx0" brushRef="#br0" timeOffset="39675.1639">2450 6137 163 0,'0'-3'19'16,"0"3"-19"-16,14 0 12 15,9 0 5-15,-1 0-1 0,-1 5 1 16,8 8-3-16,0 4 4 16,2 5 3-16,-10 8-2 15,4 4-1-15,-5 5 0 16,-1 5-5-16,-5 7-1 16,-3 2 0-16,-3 8 1 15,2 3-3-15,-4 3 1 16,-4 0-3-16,-2 0 0 15,0 6-6-15,0-2 4 16,0 1-1-16,0 2-3 16,-2-2-2-16,-10-4 0 15,-5-3 2-15,9-2-2 16,-4-7 0-16,-1-12 0 0,7-5 0 16,0-10 0-16,-4-6-1 15,6-5 0-15,1-7-1 16,-1-3-1-16,4-8-6 15,0 0-5-15,0 0-9 16,0-22-13-16,11-13 2 16,18-16-105-16,-11-10-37 15</inkml:trace>
  <inkml:trace contextRef="#ctx0" brushRef="#br0" timeOffset="41053.6245">3361 6178 166 0,'77'-12'6'16,"7"5"4"-16,20-5 3 15,11 3 7-15,14-2-6 16,3 0-2-16,4-2-5 16,7 3 0-16,14-2 2 15,4-2 2-15,9 3 1 0,-3 2-7 16,-3 1 1 0,-16 1 0-16,10 0-1 0,3 1 3 15,2 2 0-15,-2 1 4 16,7-1 1-16,1 0 4 15,3 1-5-15,8 0-2 16,-5 2 1-16,20-2 1 16,-1 3 3-16,6 0-7 15,-3 0-6-15,-5 0-1 16,-4 7-1-16,2 4 2 16,7-1-2-16,-3 0 3 15,-6-5-3-15,6 3 1 16,3-1 1-16,8-3 1 0,9 3-3 15,4-3 1-15,-6 1 2 16,1 1-2-16,-4-1-1 16,-6 1 0-16,-3-1-1 15,1 1 1-15,-3-1 0 16,7 0 1-16,-3-4-1 16,5-1 0-16,16 0 1 15,7 0 0-15,18 0 0 16,-2 0-1-16,8-3 0 15,0-5-2-15,5 2 2 16,-15-2 0-16,-7 0 2 16,-7 5-2-16,6-1 0 15,-3 0 1-15,1 3 1 16,8-1-2-16,-17-1-1 0,2-2 1 16,-4 5-1-16,-10 0 0 15,-12 0 1-15,-13 0 0 16,-12 0 0-16,-7 3 0 15,-5 4 0-15,5-1 1 16,7-3 0-16,-3 0-1 16,-7-3 0-16,-9 3-1 15,-12 1 1-15,-5-1-1 16,-8-2 1-16,-3 3-1 16,-12-1 1-16,-7 0 0 15,-5-2 0-15,-7 2 0 16,-12 2 1-16,-5-2-2 0,-9 4 2 15,-12-3-1-15,-12 2 1 16,-11 0-2-16,-12 3 2 16,-2 0-1-16,-5 5 2 15,1 1 1-15,-3 6 1 16,-7 4-3-16,3 2 1 16,-8 6-2-16,-4 5 0 15,0 1 4-15,0 3-2 16,-6 1 0-16,-17 1 3 15,2 4 1-15,1 4-5 16,1-6 1-16,1 8 2 16,3-1-3-16,-3 3 0 15,-3 6 0-15,6 1-1 0,-3 1 0 16,-1-4 0 0,1-3 2-16,1-8-1 0,1-2 0 15,3-3-1-15,1-7 2 16,3 4-2-16,-1-4 2 15,2-9-2-15,2-5 0 16,1-4 0-16,3-4 1 16,2-6 0-16,0-4-2 15,-4-2 1-15,4-2 0 16,0-1 1-16,0 0-1 16,0 0 1-16,-4 0-1 15,-4 0 0-15,-5 0-1 0,-15 0-1 16,-16-1 0-1,-12-6 1-15,-14 0 1 0,-9-2-1 16,-7 3 1-16,-5 0 0 16,-17 2 0-16,-3 2-1 15,-22 2 0-15,-11 0 0 16,-9 0-1-16,-21 0 1 16,-20 0 1-16,-19 0-4 15,-13 0-3-15,-15 6-6 16,-3 0-4-16,-6 0 7 15,-17 3-1-15,-10-2 2 16,-4 1 3-16,-21-1 2 16,-12 0-10-16,8 0-29 0,-6-3-112 15</inkml:trace>
  <inkml:trace contextRef="#ctx0" brushRef="#br0" timeOffset="45645.6956">18420 10905 276 0,'-23'13'36'0,"23"-9"-36"16,0-4 1-16,0 0 11 15,0 0 8-15,0 0 5 16,0 0-2-16,0 0-6 16,0 0 0-16,38 0-7 15,32 0 3-15,41-7 0 16,53-25-2-16,36-24-1 16,36-13-1-16,22-20-3 15,7-2-1-15,8-4 2 16,10-8 0-16,2-1 4 15,1-3-5-15,-7 2-4 16,-13 7 1-16,-3-6-2 0,16 3 4 16,16-3-1-16,9-3-3 15,6-3-1-15,-8 3-2 16,-23 9 2-16,-25 9-1 16,-41 12-1-16,-31 4 2 15,-37 10 2-15,-33 12-1 16,-23 12-1-16,-30 7 1 15,-13 8 0-15,-13 9-1 16,-14 7 0-16,-5 2-1 16,-8 1 1-16,13 1-2 15,10-6-3-15,33-4 1 16,33-2 1-16,21-6 0 16,10 3-6-16,-10 3 3 0,-32 3 2 15,-24 3-3-15,-29 5-5 16,-25 1-3-16,-6-5-7 15,-4-3-49-15,-39-2-189 16</inkml:trace>
  <inkml:trace contextRef="#ctx0" brushRef="#br0" timeOffset="46236.3751">24413 7960 188 0,'0'0'43'0,"0"1"-41"16,0 21-2-16,0 14 7 15,0 15 2-15,0 12 7 16,-4 10 3-16,-3 12 8 16,-1 8-6-16,-8 9 0 15,-3 1-1-15,0 4 3 16,3-4-9-16,3-5 2 0,11 0-10 15,2-9-4 1,0-5 4-16,0-3-2 0,0-10-3 16,7-3 1-16,1-8-1 15,4-9-1-15,5-11 0 16,-5-11 0-16,1-11-4 16,-3-7-8-16,-4-10-11 15,2-1-13-15,9-12-103 16</inkml:trace>
  <inkml:trace contextRef="#ctx0" brushRef="#br0" timeOffset="46703.8119">24541 8243 363 0,'0'-1'1'0,"0"1"-1"16,10 0-9-16,34 0 9 15,22 1 8-15,27 10-4 16,33 4-3-16,19 0 3 16,10 0-4-16,2 2-1 15,-6-2 1-15,-7 4 0 16,-5-2 5-16,-21 0-4 15,-27 3 0-15,-19-4-2 16,-29 2 3-16,-20 4-2 0,-23 8 2 16,-4 6 5-16,-58 13 4 15,-31 5 0-15,-27 11-2 16,-21 2 1-16,-16 6-4 16,-10 8 3-16,-7 0-5 15,-1 5 3-15,5-7 0 16,19-2-1-16,29-8 0 15,31-13-4-15,21-6 0 16,20-15-2-16,13-7 1 16,8-9-1-16,11-12 0 15,5-3-1-15,-3-4-3 16,-9 0-17-16,-27 0-288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26:33.7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3444 6269 181 0,'56'0'29'16,"6"0"-17"-16,2 0 4 16,14-10 11-16,26-5 10 15,18 4-11-15,-25 7-7 16,12-1-3-16,11-1-6 0,8 5 4 15,11-3-4-15,8 4-2 16,16 0 0-16,6 0-1 16,7 0-4-16,18 0 0 15,3 1-3-15,7 6 3 16,-7 1-1-16,-9 6-1 16,-6-2 1-16,-6-2-2 15,-1-2 2-15,5-1 0 16,8-4 0-16,13-3 4 15,8 0-2-15,14 0 1 16,8 0-2-16,9 0 2 16,8 0-2-16,-2 0-1 15,0-2-1-15,-10-2 3 0,-11 0-2 16,0 4-1-16,-8-4 1 16,-10 3-2-16,-17-1 1 15,-20-2-1-15,-15 4 0 16,-19 0-2-16,-10-1 1 15,-18-1 0-15,-11-2 1 16,-21-2 0-16,3-6 0 16,-2-7 0-16,-9-7 1 15,-4-5-1-15,-21-8 0 16,-10-5-6-16,-10-6 6 16,-17-6 0-16,-6-10-7 15,0-8-6-15,-14-4 10 0,-40-9 0 16,-18 1-3-1,-19 2 4-15,-17 5 2 0,-16 3 2 16,-27-1 0-16,-24-1 1 16,-30 0 1-16,-31 8-1 15,-16 1 5-15,-8 3-4 16,-5 7 4-16,15 1 8 16,6 7-5-16,2 4 0 15,2 5-6-15,7 2 2 16,5 10-3-16,-3 5 2 15,-5 4-2-15,3 8-3 16,-1 6-1-16,13 3-1 16,8 4 1-16,4 0 0 15,9 0 0-15,3 7-1 16,-3 7 1-16,6 6 0 0,-1 4-2 16,7 3 2-16,-8 3-2 15,1 5 2-15,7 2 0 16,13 2-4-16,20-1 4 15,6 0 0-15,18 3-2 16,-7-2 1-16,10 0-1 16,18-1 0-16,7 2 1 15,4-3-1-15,16 3 0 16,4 5 0-16,1 0 1 16,6 4-2-16,5 0 1 15,-1 8 0-15,2 4 0 16,2 4 2-16,12 0-1 0,11-4 1 15,10-3 0-15,6-5 0 16,2-7 1-16,7 4-3 16,10-4 3-16,4 2-1 15,2-1 0-15,0 0-1 16,0 1 0-16,8-6 0 16,15-4-1-16,6-4 2 15,-5-4 0-15,9-3-2 16,7-5 1-16,-1-2-1 15,6-2 2-15,1-2-1 16,6 0-5-16,-9-3 2 16,5 5-5-16,-11-4-17 15,-2 1-35-15,-10-1-84 0</inkml:trace>
  <inkml:trace contextRef="#ctx0" brushRef="#br0" timeOffset="9435.0437">12669 3619 220 0,'15'11'60'15,"-11"1"-55"-15,-4-9-3 16,2-2 1-16,-2 2 27 16,0-3 3-16,4 2-21 15,-4-2-7-15,0 1-3 16,2 3 5-16,-2 0 5 16,0-1-4-16,0 2-7 15,0 8 0-15,0 8 6 16,-27 10 8-16,-24 12-2 0,-13 14-2 15,-38 10 0 1,-18 12-2-16,-16 7-1 0,-13 12-4 16,-4 12 0-16,6 6-4 15,11-1 1-15,8-7-1 16,12-11 1-16,23-10 0 16,8-12-1-16,19-9 3 15,12-11-3-15,13-5 0 16,10-11 0-16,6-7 1 15,7-6-1-15,5-5 0 16,3-4 0-16,4-7 1 16,4-3-1-16,2-5-2 15,0-2 2-15,0 0-2 16,0 0 0-16,0 0 1 0,0 0-4 16,0 0-6-16,-4 0-9 15,4 0-18-15,0-9-64 16,-3-8-131-16</inkml:trace>
  <inkml:trace contextRef="#ctx0" brushRef="#br0" timeOffset="10050.0321">11442 4460 262 0,'-3'0'12'16,"-9"3"-6"-16,-4 4-6 16,-3 7 10-16,-2 9 18 15,-12 10-8-15,-4 14-4 16,-2 13-2-16,-15 5-3 15,0 8-1-15,-6 2 1 16,-6 2-1-16,4 3-1 16,0-7 1-16,4-5-5 15,19-10-1-15,0-14 1 0,20-5-5 16,11-12 1-16,8-5-1 16,0-6-1-16,0-6-2 15,20 0-1-15,20-1 2 16,9-4 4-16,11-5 5 15,13 0-1-15,3 0 2 16,13-16-3-16,8-4-2 16,11-6 2-16,-5-2 2 15,-6 1 0-15,-6-2-3 16,-21 4-2-16,-10 0 0 16,-14 2-1-16,-21 1 4 15,-13-4-3-15,-6 1 1 16,-6-5-1-16,0-9 3 15,-16-6 0-15,-17-4-3 16,-21-7 1-16,-10-2-2 0,-9-2 0 16,-3 0-1-16,-15 9 0 15,0 5-5-15,8 12 2 16,15 8 2-16,10 7-3 16,19 7-6-16,8 6-22 15,10 2-25-15,9-1-76 16</inkml:trace>
  <inkml:trace contextRef="#ctx0" brushRef="#br0" timeOffset="16544.0477">1503 7949 45 0,'-19'9'34'0,"13"-2"-34"15,-2-7-15-15,8 0 11 0,0 0 4 16,0 0 6 0,20 0-4-16,5 0-2 0,2 0-2 15,12 0-15-15</inkml:trace>
  <inkml:trace contextRef="#ctx0" brushRef="#br0" timeOffset="17438.5071">18577 6398 82 0,'-25'0'17'0,"-1"0"2"16,1 0 33-16,10-1 9 16,-1-1-21-16,3-3-20 15,3 5-3-15,4 0-13 16,4-1-1-16,-2 1-3 16,4-2 0-16,0 2-17 15,0 0-36-15,0-1-7 0,-2-2-2 16,-5-2-47-1</inkml:trace>
  <inkml:trace contextRef="#ctx0" brushRef="#br0" timeOffset="18973.3952">18209 6499 248 0,'0'0'2'0,"0"-4"-2"0,0-1 0 16,-6-3 24-16,-6 1 15 15,-7-2 11-15,-4-1-27 16,-4-2-13-16,-4 1 19 16,-8-2-6-16,0-1 4 15,-7 1-13-15,-5-4-11 16,-15-2-2-16,-19 0 1 16,-25 5-2-16,-26-4 0 15,-13 6 0-15,-8 1-2 16,0-3 2-16,-2 3-2 0,-9-4 2 15,-3-1 0-15,-5-2 0 16,-4 0 2-16,4-1 0 16,1 1-2-16,5 1 1 15,5-2-1-15,2 0 1 16,-1-2 0-16,-7 2 1 16,-5 2-2-16,-4 3 0 15,4 1-1-15,9 1 1 16,0 3-3-16,-5 1 3 15,-4 1 0-15,1 4-1 16,-5 2 1-16,-2 1-2 16,6 0 5-16,9 0-2 15,-1 0-1-15,-1 3 0 0,-7 5 0 16,4 0-1-16,-1 2 1 16,3 5 0-16,11-2-1 15,-4-1-1-15,6 0 2 16,8 4 0-16,4-2 0 15,11-1-2-15,4-1 1 16,6-1 1-16,0 1-1 16,2-2 0-16,4 5 1 15,2 0 0-15,4 2 1 16,1 1 1-16,-5 2-1 16,2 2-1-16,3 4-1 15,3 3-1-15,13 0-3 0,14 2 2 16,7-2 2-16,8 4-3 15,0 3 3-15,4 3 1 16,4-1 0-16,10 4-2 16,11-7 2-16,12 3-3 15,0 1 1-15,9 6 1 16,1 8 1-16,9 3 0 16,2 3-1-16,4 1 1 15,0-7-1-15,13-1 0 16,18-4 0-16,14-1 1 15,15 1-1-15,8-4-2 16,13 1 2-16,16-3 0 16,21 0 1-16,24-2 2 15,32-3-2-15,16-4 1 16,17-1 1-16,-7-6 0 0,-3-1-2 16,-26-2 0-16,-11-2 0 15,-16-2 1-15,-3-2 1 16,1-1-2-16,11-6 1 15,7-1 1-15,7-2-2 16,11-4 4-16,8-3-3 16,14 0-1-16,-3 0 1 15,1 0 1-15,1 0-2 16,-11 0 0-16,0 0 0 16,2-3 1-16,8-7 1 15,9-9 1-15,6 0-1 16,10-7-2-16,5 4 3 0,-5 0-1 15,-16 6-2-15,-27 0 0 16,-23 3-3-16,-17 1 3 16,-1-1 0-16,1-1 0 15,5 2 0-15,2-1 0 16,4-3 0-16,-5 1 0 16,5-2 0-16,-4-4 0 15,-2-2 0-15,-5-3 0 16,-12 0 0-16,-8-1 2 15,-10 3-2-15,-15-2 3 16,-10 0-3-16,-11 5 3 16,-1-1-3-16,-5 0 0 15,-8 2-1-15,-11-1 1 0,-7-1 0 16,-11 3 0-16,-7-7 0 16,-5-6-3-16,-2-9 2 15,-11-3-2-15,-6-4 3 16,0 0-1-16,0 0 2 15,-13 1 0-15,-5 0 0 16,-11 1 0-16,2-4 0 16,-2 5 2-16,-8-1 3 15,0 6 0-15,-3 5 0 16,1 6 4-16,0 4 1 16,0 5-8-16,-7 0-3 15,1 1-3-15,-3 5-2 16,5 3-6-16,7 0 6 0,12 4-3 15,5 4-13-15,9-1-20 16,4-2-91-16,6-3-104 16</inkml:trace>
  <inkml:trace contextRef="#ctx0" brushRef="#br0" timeOffset="19461.4293">17870 5788 303 0,'0'0'0'0,"0"0"-4"16,0 0 0-16,0 0 4 16,11 0 16-16,3 15-4 15,13 7 13-15,0 8-1 16,4 8-16-16,2 6 4 16,0 1 0-16,4 8 6 15,2-7-6-15,-1-2-6 16,3-6 3-16,-2-3-1 0,3-8-1 15,-7-6 5-15,-8-6-11 16,-1-10 5-16,-7-2-2 16,-4-3 2-16,1 0 2 15,9 0 1-15,16-4 4 16,32-29 5-16,24-21-9 16,25-30-7-16,22-20 0 15,16-26-2-15,9-16 0 16,3 0-10-16,10 9-14 15,-9 19-1-15,-1 25-35 16,-15 14-62-16</inkml:trace>
  <inkml:trace contextRef="#ctx0" brushRef="#br0" timeOffset="22229.2769">3307 7700 256 0,'33'12'0'0,"-14"1"0"16,-17-9-5-16,11-4 5 16,9 0 17-16,7 9-3 15,10-2-1-15,13 2-4 16,-2 0 3-16,16 1 3 16,0-1-6-16,4 1 5 15,19 0-3-15,4-3-3 16,11-2 2-16,13 3 3 15,1-2-1-15,17-1-2 16,7 3-6-16,3-2-1 16,-4 1-1-16,-11 4 0 15,-6-4-1-15,4 1-1 0,4-1 0 16,3-3 1-16,3 2 0 16,3-5-1-16,-3-1 0 15,-1 4 4-15,-1 0-2 16,-8-1-1-16,-6 1 0 15,-8 0 0-15,-5-1-1 16,-3 4 0-16,1-4 2 16,9-2-1-16,4 4 0 15,-4-3 0-15,-1-1 0 16,-11-1 0-16,-7 0-1 16,-10 0 0-16,2 0 0 15,-2 2 0-15,1-2 0 16,-1 1 0-16,-2-1 0 0,-2 0-1 15,-11 0 2-15,-2 0-2 16,-6 0 2-16,-4-7-1 16,-4-2 1-16,-2-8-1 15,6 2 1-15,-11-3-1 16,11-4 0-16,-14 1 0 16,1 2 2-16,-3-3-2 15,-5 0 0-15,-2-3 0 16,-10-1 1-16,6 1-1 15,-8-1 0-15,-4 3-1 16,4-4 1-16,1 4 2 16,-1-2-2-16,-4-3 0 15,6-1 1-15,-9 3 0 16,-5-4 0-16,-5 3-1 0,-2 1 1 16,5 0 0-16,-9 3 2 15,2-3-2-15,-2 0 0 16,-2 3 3-16,0 1-2 15,0-6 8-15,0 3-3 16,-2-1-6-16,-15 0-1 16,-3-3 2-16,1 7-1 15,-4-1 0-15,-2-2-1 16,-4-4 0-16,1 4 0 16,-6-2 0-16,3 5 0 15,-4-3 1-15,4 3-1 0,0-3 0 16,-2 1 4-16,2 2-4 15,4-2 2-15,-12 2-1 16,6 2 0-16,2-1-1 16,-10 4 0-16,3 0 2 15,-9-2-2-15,3-2-1 16,-13 3 0-16,5-2 0 16,-12 1 1-16,2 0 0 15,-8-3 1-15,-1 4-1 16,-7-1 1-16,-1 1-1 15,-4 3 0-15,3 1 1 16,-3-3 0-16,-2 4 0 16,1-1 3-16,-5 1-4 15,-2-2 6-15,0 3-4 16,-10-1 3-16,20 3-5 0,-10 0 0 16,12 3 0-16,1 1 0 15,-5 2-1-15,5 2 1 16,-3 1 0-16,-4 1 0 15,1-4 0-15,3 4 0 16,-4-2-1-16,0 1 1 16,1-1 0-16,-5 2 0 15,2 0 0-15,2 0-2 16,0 0 1-16,3 0 1 16,3 0-1-16,9 0 3 15,-2 3-2-15,-1-1 0 16,3 3 0-16,12 0-1 0,-6 0 1 15,4 1-2-15,2 2 2 16,-12 1 0-16,2 1 1 16,-5 1 0-16,-1 1-1 15,-5 2 0-15,1-2 0 16,8-2 1-16,8 2-1 16,6-2 0-16,2 2 0 15,11-3 0-15,-5 0-1 16,11-2 1-16,-11 3 0 15,5 1-1-15,-15 0 1 16,6 1-1-16,-6 0 1 16,5 0 0-16,1 0 0 15,0-4 0-15,7 6-1 0,-3-3 1 16,5 4 1-16,2 1-1 16,3-3 0-16,7 6 0 15,-10-1 0-15,10-3 0 16,0 3-1-16,-2-2 1 15,6 2 0-15,2 0 0 16,-2 4 0-16,3 3-1 16,3-3 1-16,2 0 0 15,-8 0-1-15,13-2 1 16,-3 1 0-16,3 1-1 16,8-4 2-16,-7 1-2 15,7-2 1-15,-8 3-1 0,5 0 2 16,3 2-3-16,0-2 3 15,6-2-2-15,0 3 1 16,0-5 0-16,0 2-2 16,0 1 0-16,0 3-1 15,12-1 3-15,11-1 0 16,2 3 0-16,0 5 0 16,6 1 0-16,4 3 0 15,-10-1 0-15,-1-5 0 16,5-1 0-16,-4 0 0 15,2 2 0-15,6-2 0 16,-8-3 0-16,2-1 0 16,6 1 1-16,-2-2-1 15,-4-1-2-15,12-2 1 16,-6 1 0-16,8-4 1 0,1 4 0 16,-9-7-2-16,0 0 0 15,-8-2 0-15,-5-2 2 16,-1 0-2-16,-2-1 1 15,-1 0-4-15,3-1-17 16,-7-1-21-16,1 1-61 16,5-1-33-16</inkml:trace>
  <inkml:trace contextRef="#ctx0" brushRef="#br0" timeOffset="30885.3004">17494 4849 5 0,'0'-4'11'0,"0"-1"-7"15,0-4 2-15,12-3 4 16,5 0 3-16,-9 2 2 16,7 0 0-16,-7 1-8 15,2 0-7-15,-1 0-13 16,-5 1-25-16</inkml:trace>
  <inkml:trace contextRef="#ctx0" brushRef="#br0" timeOffset="31365.3234">18844 4007 195 0,'-17'0'8'16,"-18"0"-8"-16,-4 0 0 15,-9 16 7-15,1 6 3 16,-13 10 1-16,-2 10-5 16,-17 17-6-16,-8 17 7 15,-8 16-6-15,-14 10 15 16,-1 6-12-16,-12 6 3 0,-8 5 1 15,-10 3-4-15,-11 3 2 16,4-8 1-16,13-7-1 16,20-7 0-16,23-7-3 15,10-4-3-15,9-2 0 16,4-9-1-16,2-12 0 16,6-6 0-16,4-9-2 15,2-6 2-15,4-6 0 16,5-8-6-16,12-10 0 15,6-8 2-15,8-6-9 16,7-9 10-16,4-1-2 16,4 0-52-16,4-22-18 15,0-12-16-15</inkml:trace>
  <inkml:trace contextRef="#ctx0" brushRef="#br0" timeOffset="32199.7368">16826 5150 130 0,'0'0'35'15,"0"0"-35"-15,0 0 1 16,0 0 3-16,0 0 21 15,0 0-4-15,0 0-12 16,0 0-6-16,0 0 0 16,0 0 3-16,0 0 1 0,0 0-2 15,0 0 1-15,0 3-3 16,-8 11 3-16,-8 2 0 16,-1 6-1-16,-4 4 3 15,-8 8-1-15,-6 8 0 16,-4 6-3-16,-9 8 1 15,1 9 0-15,1 5 2 16,-11 7-3-16,3 0-3 16,4-11 1-16,9-6 0 15,10-13-1-15,10-14 3 16,9-7-3-16,1-8 0 16,7-8-1-16,4-1-1 15,0-3 1-15,0 0 0 0,0-1 0 16,11 0 0-16,20-2 0 15,10-3 8-15,15 0-1 16,16 0 5-16,11-1-7 16,4-10-1-16,8 1-1 15,2-2 0-15,-6 2 0 16,0 3-2-16,0-1 3 16,-6 1-3-16,-11 0 1 15,-6-1-2-15,-14 1 0 16,-17-4 0-16,-8 5 3 15,-10-3-3-15,-13 0 3 16,-2-5-1-16,-4-7 7 0,0-6-3 16,0-9-3-1,-17-8 3-15,-7-7-4 0,-12-8-1 16,3-3 0-16,-12-3-1 16,-5 4 0-16,-5 1-1 15,-3 4-2-15,0 4-11 16,-2 9-10-16,6 3-36 15,4 10-77-15</inkml:trace>
  <inkml:trace contextRef="#ctx0" brushRef="#br0" timeOffset="45951.4403">9676 7729 233 0,'-12'0'29'15,"-3"0"1"-15,-9-10-25 16,17 7 3-16,7 3 14 16,0 0 3-16,0 0-13 15,0-2-8-15,0 2-3 16,7-2-1-16,24 2 4 15,10-2 3-15,4-1-1 16,13 0 2-16,0 3 1 16,14-1-3-16,11-1 1 15,16-2-1-15,21 1 4 16,19-1-2-16,18-1-2 16,8 2-3-16,1 2 0 15,7-1 1-15,-1 1 0 0,3 1-2 16,1 0 1-1,12 0 0-15,17 0-1 0,14 0 4 16,13 0-4-16,14 0 0 16,6-3-1-16,0-1-1 15,2 4 0-15,-8 0 0 16,-6 0 0-16,-13 0 3 16,-3 0-2-16,1 0-1 15,-4 7 1-15,-12 0-1 16,-2 2 0-16,-9 1 0 15,0 2 0-15,-9 1-1 16,-18 1 1-16,-14 1-1 0,-12-3 0 16,-9 0 1-1,3-5 0-15,-1-1 0 0,-5-1 0 16,-5-5 0-16,-10 3 0 16,-5 1 0-16,-3 0 0 15,-7-1 0-15,-1 2 0 16,-11 0 0-16,-17-4-4 15,-6 3 4-15,-8 0-1 16,-8 3 1-16,-13-6 1 16,0 2-1-16,-8-3 0 15,0 3 0-15,-6-3 0 16,-2 3 0-16,-5-3 0 16,-3 0 1-16,-3 0-1 15,-1 0 0-15,-3 1 0 16,-2-1-1-16,-2 0 1 0,0 0 0 15,3 0 0-15,-5 0 0 16,2 0 0-16,-2 0 1 16,2 0-1-16,-2 0 0 15,2 0 0-15,2 0 0 16,-3 0 0-16,1 0 0 16,-4 0 0-16,0 0 0 15,0 0 0-15,0 0 0 16,0 0 0-16,0 0 0 15,0 0 0-15,0 0 0 16,0 0 0-16,2 0 0 16,-2 0 0-16,4 0 0 0,-4 0-1 15,0 0 1-15,0 0 0 16,0 0 0-16,0 0-1 16,2 0 0-16,-2 0 0 15,0 0 1-15,0 0-1 16,0 0-1-16,0 0 2 15,0 0 0-15,0 0-3 16,0 0 6-16,0 0-3 16,0 0 0-16,0 0 0 15,0 0-3-15,0 0 3 16,0 0-2-16,0 0 0 16,0 0-1-16,0 0 2 15,0 0-3-15,0 0-1 16,6 0-2-16,4 0-14 15,-1-1-17-15,-3-5-85 0</inkml:trace>
  <inkml:trace contextRef="#ctx0" brushRef="#br0" timeOffset="48913.8848">19396 6661 227 0,'-11'-11'50'15,"-5"0"-37"-15,10 11 13 16,6 0 18-16,0 0-12 16,0 0-11-16,0 0-8 15,0 0-4-15,0 0 4 16,0 0-6-16,0 0 1 16,0 0-3-16,0 0 2 15,0 0-4-15,0 0-2 16,0 0 0-16,0 8-1 15,-2 17 1-15,-5 20 7 16,-5 9-5-16,-4 6 0 16,1 4 0-16,-1-3-3 0,-1-3 3 15,5-4-3-15,5-3-1 16,1-2 1-16,4-5 0 16,2 0 1-16,0-11-2 15,0-7 1-15,0-7 0 16,0-5 0-16,2 1-1 15,8-5 1-15,-1-1-1 16,3-6 0-16,3 3-3 16,3-5 4-16,3 4-3 15,4-4 3-15,8-1-1 16,0 0-4-16,2 0-6 16,2 0-23-16,-2 0-61 15,0 0-199-15</inkml:trace>
  <inkml:trace contextRef="#ctx0" brushRef="#br0" timeOffset="49491.6582">19875 7201 191 0,'-4'-3'67'15,"2"3"-63"-15,2 0-2 16,0 0 6-16,0 0 3 15,21 0-3-15,20 0 13 16,9 0-6-16,8-1-1 16,-7-9-2-16,-5-1-2 15,-9-4-6-15,-10-1 2 16,-4-5-2-16,-11-1-1 16,-6-1-3-16,-6-1 0 15,0 2 4-15,-8 2-3 16,-21 2-1-16,-6 7 3 0,2 5 5 15,-2 1 1-15,-3 5 2 16,-3 0 3-16,0 0-5 16,2 10-5-16,-1 10 1 15,3 6-3-15,6 3 1 16,8 5-2-16,11-3 1 16,10 0-1-16,2 0 0 15,0-4 0-15,0-1 0 16,25-6 1-16,10-4-2 15,2-5-2-15,11 0 1 16,3-7-3-16,7-4-3 16,0 0-6-16,6-15-18 0,-4-3-70 15</inkml:trace>
  <inkml:trace contextRef="#ctx0" brushRef="#br0" timeOffset="49775.031">20781 6695 192 0,'0'-8'61'16,"0"4"-34"-16,0 4 34 16,-2 0-2-16,2 0-33 15,-4 5-14-15,-3 20-9 16,-3 11 5-16,2 13-2 0,-3 4-4 15,9 4-1-15,2 1 1 16,0-2-2-16,0-2-1 16,0-7-1-16,0-7-6 15,2-5-7-15,21-10-9 16,2-9-31-16,6-9-58 16,4-7-91-16</inkml:trace>
  <inkml:trace contextRef="#ctx0" brushRef="#br0" timeOffset="50474.3141">21211 7055 149 0,'0'0'84'0,"0"2"-77"16,0 7 17-16,2-1-6 16,12-2 3-16,7 2-6 15,10-4-1-15,14-4 3 16,7 0 7-16,6-6-9 15,-6-12-3-15,-5-4-10 16,-12-3 1-16,-10-1-1 16,-12 2-2-16,-13-3 1 15,0 1 0-15,0 5 2 16,-23 3 3-16,-10 6-2 16,-4 8 3-16,-3 2 2 15,3 2 2-15,0 6 2 16,0 17-6-16,-1 9-1 0,5 7-3 15,9 0 2-15,9-3-4 16,11 2 1-16,4-7-1 16,0-4-1-16,0-5 0 15,29-4 0-15,4-3 0 16,6-4 1-16,7-2-2 16,1-7 1-16,9-2 0 15,10-2 0-15,4-18 0 16,3-10 2-16,1-3-2 15,-1-11 0-15,-1-4 0 16,2-11-1-16,-1-6 0 16,-5 1 1-16,-10-4-3 0,-9 1 3 15,-11 2 0-15,-14 1-1 16,-5 1-3-16,-4 6 3 16,-9 12 1-16,-6 13 0 15,0 9 0-15,0 16 2 16,0 2 2-16,0 4-2 15,0 1-2-15,0 2 0 16,-11 24 0-16,-11 11 0 16,-3 13 2-16,4 3-1 15,5 6 2-15,-1 1-3 16,9 4 1-16,2 5 1 16,1 1-2-16,5 0 1 15,0-6-1-15,5-10 0 0,30-2 0 16,8-6-5-1,13-4-1-15,10-6-4 0,2-7-17 16,3-3-49-16,-3-8-146 16</inkml:trace>
  <inkml:trace contextRef="#ctx0" brushRef="#br0" timeOffset="50953.3644">23764 6834 312 0,'0'0'43'0,"0"0"-37"16,0 0 10-16,-11 22 19 16,-16 12-16-16,-8 10-10 15,4 2-5-15,6-2-1 16,5-2 2-16,14-3-4 16,6-5 2-16,0-5-3 15,4-10 2-15,21-5-2 16,10-3 1-16,4-11 0 0,15 0 5 15,12-19 3-15,10-11-1 16,-5-6-5-16,-5-3 3 16,-19-2 0-16,-18-3-1 15,-16 0 2-15,-13 2-7 16,0 0 1-16,-42 8 0 16,-7 5-1-16,-11 10 0 15,0 6-4-15,-2 5-1 16,2 8-3-16,-2 0-19 15,2 2-25-15,0 17-102 16</inkml:trace>
  <inkml:trace contextRef="#ctx0" brushRef="#br0" timeOffset="51418.7397">19737 7917 150 0,'99'0'20'0,"40"-10"-11"16,36-9 23-16,32-3 12 16,33-4-16-16,29 0 11 15,22 4-11-15,13 0 5 16,-9 6-3-16,7 4-6 16,-4-1-9-16,-5 3-4 15,5-2-7-15,-15-1-3 16,-16 1-1-16,-13-2-1 15,-20-1 0-15,-17 2 0 16,-17-1-4-16,-14 2 5 0,-16 0-3 16,-11 4-2-1,-6-3-1-15,-14 3-1 0,-13 3-9 16,-17-4 0-16,-16 1-7 16,-10-4-9-16,-17 2-28 15,-20-5-169-15</inkml:trace>
  <inkml:trace contextRef="#ctx0" brushRef="#br0" timeOffset="52109.6029">18790 6504 186 0,'-18'-4'24'0,"11"1"-19"15,7 3 8-15,0 0 9 0,0 6-8 16,0 20-7-16,0 11 26 16,0 14-7-16,0 13-12 15,0 13 9-15,9 10-9 16,-3 8-1-16,-2 4-3 16,-4-2-3-16,0-4-1 15,0-10-4-15,0-10-2 16,-6-14-1-16,-7-12-1 15,1-6-2-15,2-13-5 16,3-13-6-16,1-5-12 16,6-10-25-16,0-10-99 15</inkml:trace>
  <inkml:trace contextRef="#ctx0" brushRef="#br0" timeOffset="52723.8671">19671 6251 228 0,'78'-24'15'15,"24"0"-11"-15,13 2 3 16,20 1 10-16,9 5 1 0,26 4-2 15,26 2-4-15,30 4-7 16,22 0 4-16,18 2-1 16,7 3 0-16,10-1-3 15,17-1 0-15,2 2-2 16,12-4 1-16,-2 0-3 16,-14-1-1-16,-11 1 0 15,-28 5 0-15,-32 0 0 16,-33 0 0-16,-18 0-2 15,-19 0-2-15,-4 0-2 16,-12 5 0-16,-15 1 0 16,-17 1-4-16,-24 0 9 0,-17 1-3 15,-18 3 4 1,-9 4 0-16,-6 0 0 0,-10-1 1 16,0 3 0-16,-9 3 1 15,-9 6-1-15,-7 7 2 16,0 7 9-16,0 7 1 15,0 13-5-15,-11 6 4 16,-7 8 0-16,-3 5-2 16,-2 6-1-16,1 4 1 15,7-2-5-15,3-5-1 16,6-7-2-16,6-4-1 16,0-6-1-16,0-6 0 15,0-11 0-15,0-8 0 0,0-10-1 16,0-4 1-1,0-7-5-15,0-9-3 0,0-4-7 16,0 0-24-16,0-6-193 16</inkml:trace>
  <inkml:trace contextRef="#ctx0" brushRef="#br0" timeOffset="57504.8463">3425 9311 19 0,'6'-4'50'0,"-6"-2"-25"16,0 6-2-1,0-3-1-15,0 3-2 0,0 0-2 16,0 0-7-16,0 0 0 16,0 0-1-16,13 0-3 15,1 0 4-15,15 0 7 16,13 0-3-16,-3 0 2 15,25 0 4-15,2 0-2 16,11 0-3-16,14 0-1 16,4-6 0-16,12 3-6 15,-4 3 2-15,9 0-7 16,20 3-2-16,19 10 3 0,19 2-3 16,12 1 3-1,12-1-3-15,15-3 0 0,18 2 4 16,5 2-4-16,3-2 3 15,5 1 2-15,0-1-2 16,14 1 1-16,13 0 1 16,-5-8-1-16,17-4 0 15,0-3 1-15,-6 0-3 16,2 0 6-16,-2-14-7 16,-8 0 5-16,1-2-4 15,15-3 3-15,-1 2-2 16,5 2-5-16,-12 0 0 15,-21 9 0-15,-21 1-1 16,-26 5-4-16,-23 0 0 16,-21 0-3-16,-16 0-2 0,-13 8-7 15,-18 3-19-15,-17 3-100 16</inkml:trace>
  <inkml:trace contextRef="#ctx0" brushRef="#br0" timeOffset="58277.7873">13029 9318 265 0,'-2'2'39'16,"2"-2"-35"-1,27 3-4-15,33-3 16 0,18 0 0 16,24 0 3-16,13 0-6 15,14-7-5-15,3-2-2 16,4 0 5-16,13 0 0 16,4-1 0-16,12 3-5 15,22 1 0-15,30-3 1 16,20 4 1-16,30-3 1 16,24 2-4-16,13-1-1 15,17 3 1-15,11-1-1 16,10 2 2-16,21 3 0 15,14 0-2-15,15 0-3 16,-1 11 0-16,-2 3-1 16,-3-1-2-16,3 6 1 0,-11-1-2 15,-8 2 1-15,-8 2-12 16,-27-3-8-16,-25 0-13 16,-37-5-47-16</inkml:trace>
  <inkml:trace contextRef="#ctx0" brushRef="#br0" timeOffset="59021.3742">21659 9216 186 0,'69'7'16'0,"26"-3"-8"15,-9 3 7-15,24-6 22 16,26 2 6-16,36 0-16 16,33-3-5-16,34 0-4 15,40 0-10-15,23 0 0 16,19 0-8-16,18 0 3 15,12 0-2-15,27 0-1 16,21 0 2-16,17 0-2 16,-1 0-6-16,-18 1-3 0,-21 10-1 15,-20 3-5-15,-29 4-7 16,-42 0-34-16,-31-1-114 16</inkml:trace>
  <inkml:trace contextRef="#ctx0" brushRef="#br0" timeOffset="61871.3367">15268 8448 227 0,'-2'0'29'0,"-5"0"-27"16,7 0 4-16,0 0 12 15,0 0 5-15,0 0-11 16,0 1-3-16,21 10 4 15,16 11 1-15,15 15 6 16,8 14-4-16,2 12 3 16,6 9-1-16,2 2-6 15,-3-4-2-15,1-4-5 16,0-14-1-16,4-8 2 0,7-8-5 16,6-14 2-1,18-18 4-15,36-5-2 0,42-50 3 16,43-26-5-16,42-25-3 15,16-12 0-15,1-3-3 16,-10 3-3-16,-27 6-2 16,-23 3-21-16,-19 6-30 15,-34 8-155-15</inkml:trace>
  <inkml:trace contextRef="#ctx0" brushRef="#br0" timeOffset="63918.2327">8837 8655 5 0,'0'0'9'15,"-4"0"7"-15,2 0 5 16,2 0-4-16,-4 0-5 16,4 0-3-16,0 0 4 15,0 0 3-15,0 0 2 0,0 0-5 16,0 0 3 0,0 0 5-16,0 0 2 0,0 0-4 15,0 0 1-15,0 0-1 16,0 0-5-16,0 0-4 15,0 0 1-15,0 0-4 16,0 0-6-16,0 0 2 16,16 13 4-16,19 9 3 15,5 8 4-15,11 3 1 16,-7 5-4-16,3-2-6 16,3-3-2-16,-3 0 4 15,-1-3-3-15,1-8 0 16,1-7-4-16,2-2 1 15,12-9 2-15,14-4 2 16,29-6 3-16,40-36 8 0,54-34-5 16,57-32-4-1,52-30-6-15,50-31-1 0,47-18-1 16,45-11-8-16,55-1-18 16,40 8 3-16,7 22-12 15,-43 12-42-15</inkml:trace>
  <inkml:trace contextRef="#ctx0" brushRef="#br0" timeOffset="69295.5208">8911 8655 75 0,'0'0'11'0,"0"0"-2"16,0 0 19-16,0 0-1 15,0 0-12-15,0 0-7 16,0 0 1-16,0 0 1 16,0 0 3-16,0 0 0 0,0 0-2 15,0 0-2-15,0 0-3 16,0 3-5-16,0-2 1 15,0 2 1-15,0 3 0 16,0 5 9-16,11 2 1 16,-3 1-2-16,2 3-2 15,7-1-6-15,-5 5 2 16,7-1 0-16,-1 2-1 16,1 0-2-16,-4 3-1 15,5 1 3-15,-7 0-1 16,1-4-2-16,-2 4 3 15,5-5-2-15,-5-2-2 0,5-2 0 16,-5-5 2-16,-5 0-1 16,1-3-1-1,-2-5 0-15,-2 1 2 0,-2-3-2 16,-2-1 1-16,4-1-1 16,-4 0 1-16,2 0-1 15,-2 0 0-15,0 0-1 16,0 3 1-16,5-3-1 15,-3 0-3-15,10 0 3 16,15 0 1-16,12-6 7 16,38-24 7-16,40-14-3 15,53-22 0-15,47-18-6 16,58-20-5-16,43-10 0 0,25-10-4 16,19 4-13-1,-17 6-32-15,-18 6-231 0</inkml:trace>
  <inkml:trace contextRef="#ctx0" brushRef="#br0" timeOffset="70569.5406">15059 8522 38 0,'0'0'64'16,"0"0"-34"-16,0 0-6 0,0 0 12 16,0 0-5-16,0 4-3 15,0-4-5-15,0 0-7 16,0 4-1-16,0-3-3 16,0 5-5-16,0 12-1 15,0 4 1-15,14 12 8 16,17 1-7-16,11 2-5 15,7-2 5-15,9 4-3 16,4-5-2-16,11 2 3 16,-1-3-3-16,7 4 2 15,-5-4-4-15,-6 1 4 16,5-5-2-16,-7-4-2 16,-2 0 0-16,-2-3 3 0,-6-5-4 15,1-5 3-15,-5-7-1 16,8-5 3-16,2 0 2 15,15 0 2-15,3-18-2 16,21-12 0-16,17-6-5 16,25-17 3-16,39-13-1 15,43-14-4-15,25-9 1 16,27-5-1-16,11 1 0 16,-9 5-2-16,-9 5-8 15,-15 8-1-15,-20 2-6 16,-16 5-14-16,-10 0-27 15,-4 2-111-15</inkml:trace>
  <inkml:trace contextRef="#ctx0" brushRef="#br0" timeOffset="73833.8136">20731 9065 118 0,'31'4'151'0,"-8"-4"-148"15,-17 0-3-15,2 0 0 16,9 0 10-16,10 0 11 16,18 0-9-16,13-4-3 15,14 1-6-15,17 0 4 16,17 1 1-16,32-1-4 16,30-1 2-16,26-3 1 15,21 1-3-15,19-1-4 16,-1 3 2-16,-12-4 1 0,-18 3-3 15,-21 0 0 1,-19-4 2-16,-6 1 4 0,-4 3-5 16,-2-4 2-16,2 6-2 15,8 0-1-15,9-1 0 16,-7 4-2-16,-14 0-1 16,-13 0-2-16,-20 0-3 15,-6 0 6-15,-1 6 2 16,7-2-1-16,16 8 1 15,11-6 0-15,12-2-1 16,4 5-1-16,2-6-11 16,1-3 9-16,-11 2 3 15,-19-2 1-15,-23 2-7 16,-20 1 6-16,-18-3 1 16,-12 3 0-16,-1 0 0 0,-6-1 0 15,6 0 1-15,10 0-1 16,11 1 0-16,18 1 0 15,10-1 0-15,5 0-5 16,2 1-14-16,-3-3 9 16,-1-1 10-16,-5 0 0 15,-14 0 0-15,-14 0 0 16,-13 0 4-16,-15-1 4 16,-5-6 1-16,-9 0 0 15,0 4 0-15,-2-6-5 16,6 1 2-16,1 1-4 15,5-3 2-15,-1 0-4 0,3-2 1 16,-1 2-1 0,1-3 3-16,-6 3-1 0,-1-1-2 15,-5 3 1-15,0-3-1 16,-4 4 0-16,0-8 1 16,0 3-2-16,-2-5 0 15,-4 0-3-15,-7 1 3 16,-1-3-1-16,-5 0 0 15,-5 0-2-15,-5-1 2 16,-2-2 0-16,0 0-1 16,-19-1-6-16,-14-5 3 15,-8-1 6-15,-9-1 1 16,-8-4-1-16,-6-6 1 16,-8 0 4-16,-1 1-2 15,-5-2 1-15,5 4 8 0,1 0-3 16,4 3 0-16,-9 1-7 15,-7 1-1-15,-9 0 3 16,-21 2 0-16,-4 0 0 16,-8 4-1-16,4-3-3 15,6 0 3-15,9 4 2 16,3 3 2-16,3 3 0 16,4 0 2-16,0 3 1 15,-2 0-3-15,-3 0-6 16,-3-2 8-16,-5 4 1 15,-14-5-7-15,-12 4 3 16,-15 1 5-16,-19-1-6 0,-5-1-1 16,-1 2-3-16,7 1 1 15,22 0 2-15,21 2 1 16,20 1-3-16,15 4-1 16,-14 0 0-16,-11-1-1 15,-14 4 0-15,-21 0 0 16,-6-1 1-16,-2 1-1 15,-5-3 0-15,9 3 1 16,9 0-1-16,7 0 1 16,15 2-1-16,10 1 1 15,5 0 0-15,-5 0-1 16,3 0 0-16,-16 0 0 16,8 4 0-16,-3 6 0 0,16 1 0 15,15 2-1-15,2-3 1 16,15 5 0-16,-3 0 0 15,3-1-2-15,6 0 1 16,-9 2 1-16,-1 2 0 16,-3-4 1-16,9 4-1 15,-1-2 0-15,11-2-1 16,3 4 1-16,-1 0 0 16,6-3 0-16,10 0 0 15,9-1 0-15,2-2 0 16,4 7-1-16,-2 1 1 15,0 2 0-15,2 5-2 0,-2-1 1 16,7 3 0-16,-1-1 1 16,-2 4-2-16,6 0 0 15,-2 3 2-15,9-1 0 16,2 2 1-16,1 2-2 16,7 6 1-16,4 5 0 15,0 1 0-15,0 0 0 16,0-4-1-16,21-2 1 15,4-3-1-15,1-6 1 16,7 3 0-16,5-2-1 16,9 4 0-16,5 2 1 15,12-3 0-15,4-1-1 16,7-6 0-16,7-4 0 0,3-1-3 16,8-5 3-1,10-1 0-15,15 1-2 0,0-2-7 16,4 1-9-16,-6 0-44 15,-11-2-38-15,-12-5-120 16</inkml:trace>
  <inkml:trace contextRef="#ctx0" brushRef="#br0" timeOffset="79133.5734">28667 5939 157 0,'25'-30'41'0,"-19"5"-18"16,-2 3-7-16,-4 8 18 15,0 2 8-15,0 7-7 16,0 0-7-16,0 4-7 15,0 1 2-15,0 0-2 16,0 0-7-16,-4 0-10 16,-4 0-4-16,-11 4-3 15,-24 22-7-15,-24 14 9 16,-11 15 0-16,-7 7 2 16,9-2-1-16,1 2 0 15,-3 4 1-15,-3 0 0 16,-8 6 2-16,-4 5-3 0,-8 3 2 15,-9 2 1-15,-10 7-3 16,-2 3 1-16,7 3 0 16,9-2-1-16,15-10-1 15,9 0 0-15,13-8 1 16,3-2 0-16,4-5 0 16,-2-7 0-16,2-2-2 15,-8-5 2-15,2-2 0 16,-7 1 0-16,-1-4-1 15,8-8-2-15,1-2-1 16,18-12 3-16,5-5-5 16,9-5-2-16,6-6 5 15,11-5-6-15,5-1 3 0,7-4 3 16,2-1-6-16,4 0-5 16,0 0 0-16,0 0-4 15,0 0 1-15,0 0-10 16,0 0 2-16,0 0 7 15,0 3 6-15,0-2 6 16,-2 3 5-16,-2-4 1 16,4 3 0-16,0-3-1 15,0 0-1-15,0 0-23 16,0 0-81-16</inkml:trace>
  <inkml:trace contextRef="#ctx0" brushRef="#br0" timeOffset="79815.7674">26426 7296 166 0,'0'-6'37'0,"2"5"-30"15,-2 1-5-15,4 0 6 16,-4 0 19-16,0 0 3 0,0 0-15 16,0 3-8-16,0 12-2 15,-16 15 7-15,-19 3-3 16,-3 5-7-16,-5 2 5 15,-5 3-4-15,-1-2-1 16,-5 2 4-16,0 1-4 16,9-3 1-16,4-4-3 15,12-2 2-15,10-7-2 16,13-4 0-16,4-2-4 16,2-3 4-16,0-1-1 15,14-3 1-15,23 2-3 16,15-1 0-16,14 0 2 0,4-3 0 15,15-2-7-15,0-1 1 16,10-3 3-16,2-3 2 16,2-3 0-16,5-1-1 15,-5 0-2-15,-8 0 0 16,-15 0 1-16,-5 0 3 16,-11 4 1-16,-17-4 0 15,-8 0 0-15,-16 0 1 16,-11 0 3-16,2-16 9 15,-10-5-9-15,0-5-1 16,0-3-3-16,0-5 1 16,-28-2-1-16,-8-5 0 15,-3-6-1-15,-6 2 0 0,-1-9-1 16,-6 3 2 0,3-4 0-16,-11-1 0 0,-12-2 0 15,-9-1 0-15,-10 8-9 16,0 3-33-16,-12 5-157 15</inkml:trace>
  <inkml:trace contextRef="#ctx0" brushRef="#br0" timeOffset="90615.0823">3644 10508 188 0,'9'0'29'0,"-9"0"-15"0,0-3 8 15,0 3 5-15,0-1-5 16,0 1-15-16,0 0 0 16,4 0-5-16,-4 0 5 15,8-3 1-15,9-1-4 16,5 0 3-16,15 1 4 16,1-4-1-16,3 2 0 15,5-2 0-15,5 0-4 16,9-1 4-16,-2 0-1 15,12-3 0-15,9 1 1 16,-1-1-3-16,7 4 0 16,0 0-3-16,-2 3-2 0,-5 4-1 15,1 0-1-15,-7 0 2 16,5 0-2-16,-5 0 2 16,2 0-1-16,7 8 0 15,8-2-1-15,10 2 0 16,19-1 1-16,4 4-1 15,0-1 0-15,-4-2 0 16,-7 5 0-16,-7-1 0 16,-7 0 0-16,-4 0 0 15,4 1 0-15,4-1 1 16,3 6-1-16,5-4 1 16,11 1 0-16,2-2-1 15,12-3 3-15,7 2-1 0,4-7 0 16,-7 3-2-16,-10 0 0 15,-8 2 3-15,-10-1-3 16,5-3 0-16,3 2 3 16,15 0-2-16,5-2 0 15,7-1-1-15,2-2 1 16,3 1 1-16,-11 0-1 16,-15 2-1-16,-10 2 1 15,-17 0-1-15,-10-2 0 16,-3 2 1-16,1-1-1 15,6-3 2-15,19 2 0 16,14-5 0-16,6 7-1 0,2-6 0 16,-6-1-1-1,-2 3 1-15,2-4-1 0,0 3 0 16,-4 0 0-16,-6-2 0 16,-8-1-2-16,-11 0 2 15,0 0 0-15,-4 0 1 16,10 0-1-16,5 0 2 15,8 0-2-15,10-7 1 16,-15 0-1-16,-1 3 1 16,-7-1-1-16,-1 2 0 15,1 3 0-15,2 0 3 16,7 0-2-16,-2 0-2 16,-5 0 1-16,-2 3 0 15,-1-2-1-15,-5 3 1 16,2-4 0-16,4 0 0 0,9 0-2 15,-7-4 2-15,-1-3 0 16,-9 0 0-16,-10-2 0 16,-11 3 0-16,-12 3-1 15,-2 2 1-15,-2 1 0 16,-2 0 0-16,-1 0 0 16,1 0 0-16,2-3 0 15,-4 3 1-15,-5-4-1 16,5-1 0-16,-8-3 0 15,1-3 0-15,-5 1 2 16,-7-5-2-16,-8 1 0 16,2 0 1-16,-11-2 0 0,7-6 1 15,-6 0-1-15,-3 1-1 16,-3-1 1-16,-7-3-1 16,-4 3 0-16,-2-5 1 15,0-2-1-15,0-5 0 16,-13-8-1-16,-11-4 0 15,-10 0 2-15,-5 2 0 16,-4 0-1-16,-1 3 0 16,-9 4 0-16,-7 0 0 15,0 1 1-15,-4 6-1 16,-9 0 0-16,-3-3 1 16,-3 0-1-16,-1 5 0 15,-5-3 1-15,0 3-1 0,-4-1 0 16,7-2-1-1,-9 6 1-15,-11 0 0 0,-5 6 0 16,-5 0 0-16,-8 1 0 16,-2 0 0-16,-4 3 0 15,-2 1 0-15,-10-4 1 16,3-1 1-16,3 5-2 16,10-4 0-16,4 4-2 15,-12-2 1-15,0 1 1 16,-15 4 0-16,0-1 0 15,1 2 0-15,-5-1-1 16,-2 3 1-16,0-2 0 0,-2 7 0 16,-2-5 0-1,4 5 1-15,-4 2-1 0,-8-3 1 16,-5 4-1-16,-3 0 2 16,3 0-4-16,7 0 1 15,-2 0-2-15,-5 0 3 16,-1 7 0-16,14-3 0 15,-8 1 0-15,12-4 0 16,10-1 0-16,-2 0 0 16,7 0 1-16,0 0 0 15,-1 0-1-15,-14 0 0 16,-12 2 0-16,4 8 0 16,2-6 0-16,14 0 0 15,15 0 0-15,10 0 0 16,-8-3 0-16,0 1 0 0,8-1 0 15,0 2 0-15,13 3 0 16,1 3 1-16,3-2-1 16,4 0 0-16,4 4 0 15,-2-3 0-15,2 2 0 16,2-2 0-16,0 3 0 16,2-4 0-16,8 5 0 15,3-5 3-15,1 0-3 16,7 4 0-16,-15-4 1 15,7 5 0-15,-5-2-2 16,3 2 1-16,7 1 0 16,5 0 0-16,2-2 0 0,8 0 0 15,0 0 0-15,0 0 0 16,2-1-1-16,1-3 1 16,1 1 0-16,10 3 0 15,-9 0 0-15,9 0 0 16,-10 4 0-16,3-2-3 15,5 0 3-15,3-3 1 16,2 5-1-16,3-1 0 16,-1 0 0-16,6 2 0 15,2 1 0-15,2-1-1 16,4 2 1-16,7-4-2 16,5 5 2-16,-3 0-1 15,5 0-1-15,-1 5-1 0,4-1 3 16,2 6-1-1,-5-3 1-15,3-1 0 0,8-3 1 16,-6-3-2-16,6-1-1 16,0 1 2-16,0 2 0 15,0-2 0-15,14-1-1 16,9-7 0-16,-2 3 0 16,5 3 1-16,-7-7-2 15,6 2 2-15,2-2-1 16,6 1-1-16,-2 0-2 15,16 3 3-15,-3-2 1 16,10 3-2-16,3-1-7 0,14 1-4 16,7-1-33-1,1-3-90-15</inkml:trace>
  <inkml:trace contextRef="#ctx0" brushRef="#br0" timeOffset="91749.3321">17831 9610 140 0,'0'-2'16'0,"-10"-2"-14"16,-21 4 0-16,-13 0 16 15,5 0 6-15,-11 0-10 16,-16 0-5-16,-8 9 0 16,-21 1-1-16,-15 4 6 15,-18 3-2-15,-13 5-8 16,-9 2-4-16,-8 6-1 16,-13-4 0-16,-11 3 1 15,-12-4 2-15,-11 1 4 16,-12 0 3-16,2 3 3 0,-8 2-3 15,-1-4 0-15,9-1 4 16,9-4-4-16,24-4-2 16,21-2 2-16,22-1-1 15,15 0-2-15,8-3 2 16,15-3-5-16,16-1 3 16,17-4 0-16,10 2 1 15,15-3-4-15,12-2-2 16,8 3-1-16,9 0 0 15,7-4-2-15,7 0 0 16,-4 3-5-16,4 1-5 16,0 3-5-16,-2 8-5 0,-2 1-20 15,-4-10-174-15</inkml:trace>
  <inkml:trace contextRef="#ctx0" brushRef="#br0" timeOffset="94531.1167">1929 8728 163 0,'-38'0'33'16,"-5"0"-6"-16,2-8 14 15,3-6 1-15,12 4-15 16,1 1-12-16,4 1-3 16,9 1-7-16,-7 0 5 15,5 4 11-15,1 0-8 16,1-1-3-16,10 1 0 15,-4 3 4-15,6-2-4 16,0 2-5-16,0 0-1 0,0 0 0 16,0 0-4-1,0-2 0-15,0-3 1 0,26 1 0 16,26-9 1-16,27-3 1 16,24-7-1-16,27-1-1 15,27 1 0-15,11 4-1 16,-5 7 0-16,-22 7-2 15,-26 5 0-15,-22 0-4 16,-22 0 4-16,-18 0 0 16,-15 5-1-16,-14 1-2 15,-1 1-1-15,-10 4-7 16,-1 0-7-16,-12 7-13 16,0-3-33-16,-19-5-96 15</inkml:trace>
  <inkml:trace contextRef="#ctx0" brushRef="#br0" timeOffset="94867.001">2437 8210 237 0,'-60'0'25'16,"29"4"-19"-16,13 0 16 15,11-1 5-15,1 17-18 16,6 11-7-16,0 14 3 16,0 10 3-16,0 8 3 0,0 1 2 15,0 2-2-15,-6 2-6 16,-8-2 1-16,7-5-1 16,1-9-4-16,4-4-1 15,-4-11-1-15,2-8-2 16,2-11 0-16,-3-10-4 15,5-5 1-15,0-3-7 16,0-3 2-16,-2-20-19 16,2-10-60-16,0-8 26 15,0-9-1-15</inkml:trace>
  <inkml:trace contextRef="#ctx0" brushRef="#br0" timeOffset="95191.6207">2261 8353 75 0,'0'-37'32'0,"0"7"-2"15,0 9-9-15,0 9 5 16,0 7-8-16,0 0-8 16,13 5-8-16,34 0-2 15,5 0 2-15,25 0 4 16,7 4 0-16,13 3 0 16,13 2 1-16,8-3-5 15,-7 2-1-15,-13 1 6 16,-26 4-7-16,-33 2 0 15,-20 2 3-15,-19 8-3 16,-2 12 29-16,-64 13 12 0,-23 7-15 16,-17 9-13-16,-7-3 0 15,9-8-6-15,7-1-6 16,12-9-1-16,19-7-1 16,15-10-5-16,9-2-4 15,19-5-9-15,21-6-5 16,2 0-36-16,13-9-47 15</inkml:trace>
  <inkml:trace contextRef="#ctx0" brushRef="#br0" timeOffset="96054.3946">14158 9803 0 0,'37'-3'0'0,"-8"-1"0"16</inkml:trace>
  <inkml:trace contextRef="#ctx0" brushRef="#br0" timeOffset="96826.1995">14610 9766 82 0,'-6'-3'22'0,"-4"3"-9"16,4 0 15-16,-5-3 18 16,5 2-3-16,0 1-8 15,4-3-5-15,2 3-16 16,-4 0-1-16,-5 0-4 15,-13 0 1-15,-3 0-5 16,-10 3-2-16,-4 8-3 16,-7 10 1-16,-4 1-1 15,1 1 0-15,-1 3 1 16,-4 0-1-16,5-1 2 16,1 4 1-16,5-5-2 0,8-2-1 15,6-4 2-15,10-1-2 16,7-3 0-16,10-2 0 15,-4-5 0-15,6 5-2 16,0-5 2-16,0 2-2 16,0 1 2-16,14-1 1 15,11 0-1-15,4 2 0 16,6 2 0-16,4-1 1 16,9 3 1-16,8 3-2 15,8 3 4-15,4-1 0 16,6 2 1-16,11 0-3 15,6-1 1-15,6-3-1 16,9-2-1-16,-16-5-1 16,-9 0 3-16,-9-5-2 15,-16-4-1-15,-14-1 1 0,-13-1 2 16,-15 0-1-16,-4 0 0 16,-8 0 2-16,-2 0 1 15,0 0 8-15,0 0-1 16,0 0 2-16,0 0 0 15,0-1 2-15,-6-19-4 16,-23-11-10-16,-8-8-2 16,-2-1 3-16,-9-12-3 15,-1-13 1-15,-9-8-1 16,-4-14-1-16,0-3 1 0,4 6-1 16,4 19-2-1,17 17-1-15,16 14-4 0,9 12-7 16,12 9-14-16,0 4-33 15,0 2-141-15</inkml:trace>
  <inkml:trace contextRef="#ctx0" brushRef="#br0" timeOffset="102083.445">3318 11950 102 0,'-11'3'37'16,"-1"0"-16"-16,0-3 2 15,5 0 14-15,7 0-9 16,0 0-7-16,0 0-2 16,0 0-5-16,0 0 0 15,0 0 0-15,0 0 2 16,0 0-7-16,0 0-1 15,0 0-3-15,0 0-2 0,0 0 2 16,0 0-3-16,31 0 3 16,21 0 3-16,8 0 0 15,8 0 0-15,11-6-3 16,12-4 2-16,8-5 3 16,17 3-2-16,14-2-1 15,6-3 1-15,19 4-2 16,15 2 2-16,6 3-4 15,-1 5-4-15,-20 3 3 16,0 0-6-16,-4 0 3 16,-2 7 0-16,14 2 0 15,5-2 0-15,8 0 0 16,-1-2 0-16,13 0 0 16,7 0-1-16,1 2 2 15,21 3-2-15,0 2-2 0,-2 3-6 16,-8 7-9-16,-19 0-8 15,-21 0-24-15,-22-5-280 16</inkml:trace>
  <inkml:trace contextRef="#ctx0" brushRef="#br0" timeOffset="102975.0339">8206 11958 111 0,'-12'4'130'0,"0"-4"-103"16,8 0-19-16,4 0 7 15,0 0 10-15,0 0-6 16,6 0-8-16,33-4-2 16,6-4 7-16,28-2-1 15,12-5 6-15,12-1-7 16,12 2 0-16,13 1-1 16,17-4-5-16,1 3 1 15,11 4 3-15,6-2-3 0,11 2-2 16,-1 1-1-16,9 5-1 15,6-2 1-15,0 3-3 16,6 2 0-16,10-3-2 16,7 4 2-16,8 0 0 15,2 0-2-15,6 0 1 16,-6 5-2-16,8 4 2 16,13 3 0-16,6-1-2 15,-2 1 1-15,-5-2-1 16,-16 2-5-16,-12-2 0 0,-15-1-5 15,-14-4-3 1,-11-5-21-16,-9 0-46 0,-22-24-203 16</inkml:trace>
  <inkml:trace contextRef="#ctx0" brushRef="#br0" timeOffset="103733.6875">15417 12009 198 0,'0'2'9'0,"37"-2"1"0,29 0 30 16,-2 0 7-16,21 0-16 15,12 0-3-15,21-2-3 16,12-10-4-16,21-7 2 16,23-3-3-16,20-6-4 15,25-5-6-15,35 1-4 16,38-2-3-16,30 2 0 16,38 5-2-16,10-2 0 15,-13 11-2-15,-30 3 1 16,-42 11 0-16,-30 4-3 15,-18 0 0-15,-9 0-3 16,-9 0-9-16,-6 0-12 0,-13 0-32 16,-14 0-149-16</inkml:trace>
  <inkml:trace contextRef="#ctx0" brushRef="#br0" timeOffset="119687.9262">7708 11161 297 0,'-16'7'30'16,"1"-3"-30"-16,-5-3 6 15,20-1 22-15,0 0 11 16,0 0-17-16,-2 0-5 16,-5 0-6-16,-5 0-2 15,0-9 0-15,-7-4 3 16,0-6-8-16,-1-6 2 16,-1-5-1-16,-4-5 0 15,0-3 2-15,-8 0-1 16,-4-6 3-16,-10-4-3 15,-9 1 2-15,-17-4-1 16,-11-6-5-16,-14-1 4 0,-7 3 0 16,-2 8-4-16,-5 6 5 15,-8 4-1-15,-8 4-5 16,-9 1 3-16,1 3-2 16,-7 7 3-16,3 0-3 15,-7 3-1-15,-12 5 2 16,-11 6-2-16,-12 2 0 15,1 1 1-15,-20 5-1 16,3 0 0-16,10 0-1 16,16 0 0-16,15 0 0 0,8 3 1 15,19 3-1 1,-7 1 2-16,20 4-2 0,1 2 1 16,6 5 1-16,-1 4-2 15,7 1 2-15,5 3-1 16,10 3-1-16,9 0 0 15,17-2 0-15,4 4 0 16,15 3-1-16,5-1-1 16,12 5 1-16,8-2 0 15,-1 4 1-15,14 1-1 16,6 6 1-16,0 6 0 16,0 0 0-16,20-1-2 15,19 5 1-15,19 3 1 16,6 3 0-16,19-1 0 15,8-4-2-15,14 1 2 0,13-5-2 16,10-1 2-16,11 2-1 16,8-8 1-16,10-3-1 15,0-3 1-15,2-11 0 16,6-4 0-16,3-8 0 16,8-1-1-16,-1-6 2 15,1-3-1-15,6-5 0 16,-10-3 0-16,9 0-1 15,8 0 1-15,-6-6-1 16,4-5 1-16,-12 3 0 16,-5 1 0-16,-11-4 0 15,-4 4 2-15,-21-4-2 0,5 0 0 16,-11-8 2 0,-4 0-2-16,0-6 2 0,-14-4-2 15,-17-5-3-15,-5-2 2 16,-9-1-1-16,-17-4 2 15,-6-3 0-15,-13-6-1 16,-10-6 1-16,-20-9 0 16,-13-5 0-16,-4-1-1 15,-40-1 1-15,-12 7 2 16,-20 2-2-16,-17 3-2 16,-23 8-4-16,-41 2-3 15,-29 9-17-15,-8 8-22 16,-9 7-53-16,-2 0-251 0</inkml:trace>
  <inkml:trace contextRef="#ctx0" brushRef="#br0" timeOffset="124528.3249">3516 13540 202 0,'-54'0'46'0,"11"0"-22"16,8 0 15-16,16 0 3 15,19 0-10-15,0 0-9 16,0 0-6-16,0 0-4 16,0 0-3-16,0 0-2 15,0 0 3-15,0 0-3 16,0 0 0-16,0 0-3 16,13 0-1-16,14 0 1 15,18 0 2-15,-6 0 2 16,19 0 2-16,8 0-4 0,11 0 2 15,12 0-1-15,12 0-3 16,2 7 3-16,9-3-4 16,8-1 0-16,12 5 1 15,-2-1-4-15,19 0 7 16,0 1-7-16,0 3 1 16,-6 0-2-16,5 3 0 15,3 0 0-15,2-1 3 16,4 1-2-16,0 0 3 15,3 2-4-15,3 1 3 16,15-3 1-16,10-1 0 16,25-3 1-16,14-3-2 0,15 0-1 15,-2 1-1-15,2-4-1 16,-7 2 0-16,-5-5-1 16,-15-1 1-16,-11 3 0 15,-5-3 2-15,-22 0-2 16,-1 7 2-16,6-2-1 15,6 1-1-15,17-2 3 16,2 1-2-16,5 2-1 16,1 0 0-16,0-1 3 15,4 6-3-15,-4-2 0 16,-2 1 0-16,-4 0 0 16,2 0 2-16,6-3-2 15,6 4 1-15,10-5 0 16,3 0-1-16,8 0 0 15,-9 1-1-15,7-5 1 0,0 2 0 16,0-2-1-16,2 3 2 16,-17-1-1-16,10 3 1 15,3-2 0-15,6-1-1 16,17-2 0-16,1 1 1 16,-1-4-2-16,-1 1-1 15,-6 2 2-15,1 0 1 16,-7 0 0-16,6 1-1 15,6 4 0-15,1-7 1 16,1 2-1-16,5-3 0 0,-11 0-1 16,-4 3-1-1,-1 0 3-15,-10 1-1 0,-11 0 0 16,1 0 0-16,1-3 2 16,4-1-1-16,1 0-1 15,5 0 0-15,-4 0 0 16,-5-12-1-16,-5 2 0 15,-9-2 0-15,-14 1 1 16,-11-1 2-16,-2-2-2 16,-4-1 0-16,7-3 1 15,-5-3-1-15,-2-5 0 16,-8-1-2-16,-11-2 0 16,-10-4 2-16,-8-4-1 15,-16 4 1-15,-15-4-2 16,-23 1 2-16,-19 0 2 0,-16-4-2 15,-14-1 2-15,-11-3-2 16,-12-5 0-16,-9-1-1 16,-7 3 1-16,-9 1-1 15,0 2 1-15,0-3 0 16,-7-1 0-16,-19-3 1 16,-3 0-1-16,-9-1 0 15,-7 1 0-15,-1-2 1 16,-11-4-1-16,-14-1 2 15,-11-2-3-15,-16 0 1 16,-11 2-1-16,-11 7 0 16,-2 0 1-16,-4 7 1 0,-4 0-1 15,-19 7 0-15,-10 5 0 16,-11-2 0-16,-1 5-2 16,-9 0 2-16,-2 6-4 15,-12 1 3-15,-9 4 1 16,-14 5 0-16,-8 0-1 15,-9 2 2-15,-6 0-1 16,-12 5 3-16,-4 1-3 16,-5-2 2-16,-5 3-2 15,3 4-2-15,-2-3 2 16,-1 0 0-16,-7-2 0 16,0 1 0-16,-8 1 0 15,-4-4 2-15,-5 3-2 0,3-7 0 16,4 4-2-16,4-4 2 15,4-4 0-15,2 0 0 16,6-1 0-16,-3-6 0 16,-5-2 3-16,8-1-3 15,-6-2 0-15,2-4 0 16,11 0-3-16,-7 1 3 16,9 1 2-16,-3 0-1 15,1 0-1-15,-5 3 1 16,3-3 0-16,-9 3 0 15,4-3-1-15,9-1-2 16,-3 6 1-16,-3-4 1 0,1 3 0 16,9 3 0-1,-2-1 2-15,-11-2-1 0,13 3 0 16,0 0-1-16,8 1 0 16,8-1 0-16,6 3 0 15,-3 0-1-15,3 4 0 16,3 1 1-16,-3 3 0 15,-3 0 0-15,-1 3 2 16,9 5-2-16,-7 0 0 16,9 3-4-16,1 0 3 15,-3 0 1-15,-9 11-4 16,5 0 3-16,-5 3 1 16,5 0 1-16,-3-1 1 15,7 1-2-15,3 0 3 16,14 1-3-16,9 0 1 0,19 3-2 15,6 0 2-15,7-3-1 16,14 0 0-16,6 4 0 16,15-2 0-16,12-2 1 15,8 6-1-15,21 1 0 16,2-2 0-16,15 5-1 16,9 4 0-16,10 0-2 15,-7 2 3-15,18 1 0 16,-12 5-3-16,15 7 3 15,-1 3 0-15,-1 5 0 16,6 4 0-16,1 1 0 16,-3-1 0-16,16-5 0 0,7-2 0 15,11-3 0-15,1 3 0 16,6-1 1-16,0-1-1 16,0 4-3-16,6 1 3 15,19-1 0-15,2 4 1 16,12-3-2-16,7-2 0 15,12-5 1-15,-2-1-1 16,10-1 0-16,6-2 1 16,7-1-1-16,5-2 1 15,7 2 0-15,6-3-1 16,7 3 1-16,-1 0 0 16,3 0-1-16,1-3 1 15,-1 0-1-15,5 0 1 0,11-5 1 16,2-1 0-1,19-10-1-15,-3-2 1 0,5-2-1 16,6-1 0-16,-2-5 0 16,14-1-1-16,-2 2 1 15,-14-2-6-15,-8 5-3 16,-24-4-9-16,-9 3-38 16,-11-1-49-16</inkml:trace>
  <inkml:trace contextRef="#ctx0" brushRef="#br0" timeOffset="127924.3621">23857 11770 429 0,'-54'-3'29'0,"21"3"-23"0,33-4-5 15,0 4 15-15,0 0 7 16,0 0-10-16,0 11-8 16,6 7-5-16,15 15 7 15,1 3-3-15,1-2-3 16,-2-4-2-16,-3 1-4 16,-1-3-3-16,-7-3-8 15,-1-7-47-15,-5-7-219 16</inkml:trace>
  <inkml:trace contextRef="#ctx0" brushRef="#br0" timeOffset="128127.8568">24233 11788 400 0,'-25'15'12'0,"13"3"-12"15,3 2 0-15,3 2 13 16,2 2-13-16,4-2-5 16,0 0-13-16,10-6-13 15,17-5-63-15,10-7-140 16</inkml:trace>
  <inkml:trace contextRef="#ctx0" brushRef="#br0" timeOffset="128389.4206">24590 12006 177 0,'-12'35'28'15,"4"6"-15"-15,4 10 11 16,4 10 9-16,0 4-3 16,0 16-7-16,0 0-5 15,0 2-4-15,0-5 2 16,0-6-8-16,-9-1-3 15,-1-6 0-15,-2-5-5 16,-7-5 0-16,0-8-1 16,1-6-7-16,-1-8-6 15,3-11-11-15,5-12-12 16,-1-10-22-16,10 0-28 0</inkml:trace>
  <inkml:trace contextRef="#ctx0" brushRef="#br0" timeOffset="128741.8775">24543 12024 165 0,'8'-33'38'0,"0"9"-8"16,5 13-3-16,-3 2 23 16,-2 8 1-16,5 1-29 15,10 0-9-15,6 4 2 0,10 18 1 16,13 12-3-16,-3 9 4 15,5 12 0-15,-9 11-13 16,-3 4 4-16,-7 4-3 16,-8 6-1-16,-11-3-3 15,-3 0 5-15,-9-7-3 16,-4-7-3-16,0-5 0 16,0-3 0-16,0-11 2 15,0-7-4-15,0-4-1 16,-6-8 1-16,-7-6-2 15,-8-7-8-15,9-10-4 16,-7-2-9-16,-7-6-26 16,-7-21-51-16,-1-17-33 15,3-7-20-15</inkml:trace>
  <inkml:trace contextRef="#ctx0" brushRef="#br0" timeOffset="129049.0623">24692 12443 165 0,'-6'-5'21'0,"1"1"-6"15,5 4 25-15,0 0-7 16,0-3-24-16,7 2-5 16,28-2-3-16,6-3 5 15,3 6 2-15,-3 0-6 16,-4 0-2-16,-10 0 0 16,-4 6-3-16,-19 16 1 15,-4 4 1-15,-19 7 1 0,-28 4 0 16,-7-5 0-1,4-1 3-15,5-4 5 0,8-8 7 16,12-4-5-16,12-8 0 16,11-2-2-16,2-2-8 15,0 0-5-15,27-3 5 16,27 0-1-16,14 0 0 16,11-17-11-16,3-1-17 15,-1-4-24-15,-2-9-146 16</inkml:trace>
  <inkml:trace contextRef="#ctx0" brushRef="#br0" timeOffset="129268.752">25808 11841 264 0,'0'-1'45'0,"0"1"-37"15,0 0 5-15,0 0 4 16,8 0-14-16,15 18 2 16,-4 8 1-16,-7 11-6 15,-12 4-2-15,0-1-18 16,-12-1-24-16,-19-6-96 16</inkml:trace>
  <inkml:trace contextRef="#ctx0" brushRef="#br0" timeOffset="129662.9606">25517 12173 171 0,'-11'0'31'0,"5"0"11"16,6 0 6-16,0 0-22 15,0 0-13-15,0 0-5 16,37 0 1-16,21 0 4 16,4-7-4-16,4 0-3 15,2-4-5-15,-1 3 0 16,-12-1 1-16,-3 4-1 15,-21-2-1-15,-16 7-2 16,-9 0-2-16,-6 0-1 16,0 3-2-16,-15 19 3 15,-22 16 4-15,-10 6 1 0,-1 4 0 16,5 1-1-16,5 0 2 16,3 3-2-16,0 6 0 15,4-2 0-15,0 5 0 16,0 5 0-16,2 2 0 15,2-4-2-15,0-4 1 16,3-6 0-16,9-7-9 16,3-9-6-16,1-5 3 15,3-7-1-15,0-5-7 16,6-9-6-16,-2-9-14 16,2-3-10-16,2-3 8 15,0-27-29-15</inkml:trace>
  <inkml:trace contextRef="#ctx0" brushRef="#br0" timeOffset="129821.9806">25498 12933 29 0,'25'-28'67'0,"2"2"-13"16,6 4-13-16,4 0-7 16,0 3-16-16,7 0 3 15,7-1 0-15,1 4-8 16,6-2 1-16,4 0-9 16,-2 3-2-16,-4-3-1 15,-3 2-2-15,-9-1-10 16,-7-5-13-16,-12 3-45 15,-11-6-68-15</inkml:trace>
  <inkml:trace contextRef="#ctx0" brushRef="#br0" timeOffset="130211.7276">26011 12412 118 0,'-2'4'3'0,"2"11"16"15,0 14 7-15,0 4 11 16,0 11 5-16,0 5 0 16,0 8-9-16,0-1-3 15,0 6 0-15,0-4-7 16,0-5-7-16,0 0-6 16,0-7-5-16,-23-2-4 15,-2-4-1-15,-6-6-1 16,2-6-4-16,2-10 5 0,9-6-4 15,5-5 4-15,5-7 0 16,6 0 0-16,2 0 2 16,0 0 1-16,0 0 1 15,0-7 1-15,37-12-4 16,13-10 0-16,14 3 1 16,4 1-2-16,-2-1 0 15,2-3 0-15,3 2-3 16,1-1-1-16,2-2-2 15,-1 1-16-15,-7-1-26 16,-12-3-163-16</inkml:trace>
  <inkml:trace contextRef="#ctx0" brushRef="#br0" timeOffset="130429.704">26790 11877 242 0,'6'0'60'16,"2"0"-58"-16,3 0-2 16,1 14 8-16,-6 4-8 15,-4 1-11-15,-2 6-41 0,0 2-122 16</inkml:trace>
  <inkml:trace contextRef="#ctx0" brushRef="#br0" timeOffset="130648.6673">26777 12449 99 0,'-26'62'99'16,"13"1"-56"-16,-1 0-12 15,3-1 6-15,9-3-13 16,2-1-2-16,0-10-4 15,0-1-14-15,9-9 2 16,9-2-4-16,1-6-2 16,1-1 0-16,-5-11-1 15,-3-3-4-15,-5-8-11 16,-1-2-17-16,0-5-27 0,4-9-78 16</inkml:trace>
  <inkml:trace contextRef="#ctx0" brushRef="#br0" timeOffset="130924.3388">26972 12207 29 0,'14'-26'95'15,"9"7"-42"-15,2 5-15 16,10 3 17-16,2 4-6 0,11-4-1 15,3 4-16-15,9-1-9 16,4 1-5-16,-2 0-3 16,7-1-5-16,-3 1-2 15,0 3-5-15,-6-2-3 16,-11 1 0-16,-7 2-3 16,-7 3-2-16,-16 0-11 15,-13 0-33-15,-6 17-152 16</inkml:trace>
  <inkml:trace contextRef="#ctx0" brushRef="#br0" timeOffset="131134.2532">27119 12487 222 0,'-7'20'32'0,"7"-1"-8"15,0-4 11-15,7-1 6 16,21-2-9-16,16-2-7 15,10-1-14-15,4-6-6 16,12-3-5-16,2 0 0 16,1-7 0-16,-9-11-15 15,-7-9-9-15,-19-2-38 16,-14-4-70-16</inkml:trace>
  <inkml:trace contextRef="#ctx0" brushRef="#br0" timeOffset="131831.7548">27602 12259 182 0,'-16'0'14'0,"3"0"-9"16,-3 0 18-16,1 11 17 15,5 6-14-15,-2 5 0 16,12 5-9-16,0 6 9 16,0 3-8-16,0 5 7 15,0 0 0-15,0 5-8 16,0 1-5-16,0-1-1 15,0 4 0-15,0-5-3 16,0 6-3-16,0-7 2 16,0-3-5-16,0-4 1 15,0-8 1-15,6 0-4 16,4-4-3-16,3-3 3 0,-5-3 0 16,2-4-1-16,-4-3-3 15,-4-6 0-15,-2-2-2 16,0-1-4-16,0-3 0 15,0 0-7-15,0 0 0 16,0 0-5-16,-2 0 20 16,-8-3 1-16,4-8 1 15,4-4-7-15,2-3 7 16,0 3 0-16,0 0 4 16,8-2-1-16,17 2-2 15,2-1 6-15,4 3-6 16,0-4 0-16,4-3 1 0,4 1-2 15,0 0 0-15,-1 1 3 16,-1 3-2-16,0 2 0 16,0 1-1-16,2 2 0 15,-5 5 2-15,-6-2 1 16,-5 7 1-16,-4 0-1 16,-7 0-2-16,1 0 7 15,-7 14-4-15,-4 8 0 16,-2 4 6-16,0 4-6 15,0-1 1-15,0-4-3 16,-6 2 0-16,-13-5 3 16,0 0-2-16,-9 0 1 15,-3-4 0-15,-7 0 0 0,1-3-2 16,-4-3 0 0,-3-3-1-16,1-1-1 0,-5-4 0 15,5-4-8-15,-2 0 5 16,1 0-13-16,1-4-24 15,8-7-20-15,14 0-113 16</inkml:trace>
  <inkml:trace contextRef="#ctx0" brushRef="#br0" timeOffset="132358.09">28853 11646 327 0,'8'-18'61'16,"-8"9"-61"-16,0 9-4 15,0 12 4-15,0 10 21 16,0 13 6-16,0 3-15 0,-8 3-8 15,-5-5-4-15,7 1-3 16,6-12-7-16,0-6-28 16,0-11-104-16</inkml:trace>
  <inkml:trace contextRef="#ctx0" brushRef="#br0" timeOffset="132529.5158">29583 11719 346 0,'0'21'34'15,"-25"2"-34"-15,-12 11 0 0,-17 1 4 16,-12 6-4-16,-9 0-13 16,-3-2-49-16</inkml:trace>
  <inkml:trace contextRef="#ctx0" brushRef="#br0" timeOffset="138865.0455">1757 13363 121 0,'-33'0'19'0,"12"0"-12"15,-3 0 2-15,11-3 12 16,5-5-8-16,6 1-5 16,2 3-4-16,0 1-4 15,0-2-1-15,0-1 1 16,0 6 1-16,0-4 1 16,0 3-2-16,-4 1 4 15,4 0 3-15,0 0 5 0,0 0 3 16,0 0-2-16,0 0-4 15,0 0 1-15,0 0-3 16,0 0 1-16,0 0 4 16,0 0-7-16,0-3 2 15,0 3-3-15,33-4 5 16,12-6 6-16,25 2-7 16,15-8 2-16,8-1-4 15,9 3-2-15,1-1-4 16,-6 3 1-16,-10 6-2 15,-4-5-3-15,-5 0 2 16,-12 3-8-16,-10-3-3 0,-8 0-5 16,-24 7-30-1,-5 0-168-15</inkml:trace>
  <inkml:trace contextRef="#ctx0" brushRef="#br0" timeOffset="139233.0561">2049 13044 254 0,'-13'0'68'0,"13"0"-68"16,0 0 0-16,0 0-2 16,0 18 2-16,13 19 0 15,13 18 8-15,16 11-5 16,5 3-2-16,7-6 2 16,-9-1 0-16,7 0-1 15,-6-6-1-15,-9 0-1 16,2-7 0-16,-8-8-3 15,-2-11 3-15,-4-8-5 16,-11-7-3-16,3-8-11 16,-9-7-15-16,-2 0-61 0</inkml:trace>
  <inkml:trace contextRef="#ctx0" brushRef="#br0" timeOffset="139584.7851">2092 13157 56 0,'-19'-3'253'0,"13"3"-231"16,6-1-21-16,0-2 1 16,21-4 5-16,37-1 4 15,33-3-2-15,12-3-5 16,7-5-2-16,1 5-2 15,-1-1 2-15,-5 4-2 0,-8 8 0 16,-22 0-2-16,-26 3 2 16,-18 0-4-16,-20 17-2 15,-11 10 6-15,-17 17 6 16,-35 7 0-16,-20 7-3 16,-6-3 3-16,-1-3-1 15,0-1-2-15,11-4-3 16,2 1 0-16,12-3-7 15,11-1-7-15,8-11-40 16,6-5-138-16</inkml:trace>
  <inkml:trace contextRef="#ctx0" brushRef="#br0" timeOffset="140299.3416">3026 13645 146 0,'0'0'105'15,"0"0"-102"-15,0 11 1 16,0 11 2-16,0 4 11 16,0 11-4-16,0 0 1 15,0 10-9-15,0 0 2 0,0 10 8 16,0 1-4-16,9 8-2 15,5 0-1-15,-8 5-6 16,-6 5 3-16,6 12-3 16,1 4 1-16,-1-1 2 15,2-6-5-15,2-12 1 16,5 0-2-16,1-5-2 16,7-3-5-16,-10-6-14 15,-7-15-21-15,0-12-108 16</inkml:trace>
  <inkml:trace contextRef="#ctx0" brushRef="#br0" timeOffset="142224.9972">3185 13723 255 0,'13'-4'22'16,"5"-2"-19"-16,16-3 1 15,3 2 15-15,23 0-5 16,12-1 0-16,25 4-5 0,13-2-1 15,8 2 5 1,18-3-6-16,13 3 2 0,12 3 0 16,21-2-3-16,18 3-4 15,13 0 3-15,11 0-2 16,-3 0-2-16,12 0-1 16,-1 0 1-16,10 0 3 15,-5-3-4-15,-5-5 0 16,-3 3 1-16,-3-1-1 15,-1-2 3-15,2 2-2 16,-14-2-1-16,-4 0 0 16,0-2-1-16,-2 1 1 0,1-4 1 15,-1 1-1-15,-15 6 3 16,-14-1-3-16,-15 3 1 16,-12 4 0-16,-12 0-1 15,-1 0 2-15,-3 0-1 16,9 0 1-16,5 0 1 15,6-5 0-15,-10 2-3 16,-2-1 0-16,8-2 0 16,-1 6 0-16,3-4 1 15,2 2-1-15,-2 2 0 16,0 0-1-16,4-3 1 16,5 3 0-16,-9 0 0 15,4-3 1-15,0 3-1 0,-4 0 0 16,-6 0 2-1,-7 0-2-15,-10 3 0 0,-14 2 0 16,0 2-3-16,4-4 3 16,8-3 1-16,17 0-1 15,-5 0 0-15,5 0-1 16,-17 0 1-16,-12 0 0 16,-17 0-3-16,-14 0 0 15,-3 0-1-15,-7 0-2 16,-3 0 5-16,-1 1 0 15,-14 2 1-15,-3 0 0 16,0 2-6-16,2-1-3 0,8 3-7 16,0-1-15-16,0 6-13 15,-2-5 4-15,-6 1-20 16,-2-1 18-16,-5-5 22 16,-3-2 20-16,-15 0 0 15,0 0 2-15,-13 2 9 16,-5-2 1-16,-7 3 5 15,-2 0-3-15,-4 2 4 16,0-2 9-16,0 0-7 16,0 5-9-16,0 0-2 15,2 3 1-15,4 3-3 16,5 2-2-16,1 5 1 16,-4 2 1-16,1-1 1 15,-7 6-1-15,-2 2-3 16,0 2 0-16,0 4 0 0,0 6-3 15,0 1-1-15,-13 5 0 16,1 0-1-16,-5 0-1 16,9-4-4-16,2-5 3 15,2 3 3-15,4 1 0 16,-2 5 0-16,-5 5 0 16,1-3 0-16,0 2-1 15,2-6-1-15,4-5-2 16,0 3 4-16,0-3-1 15,0 6 2-15,-6 2-1 16,4 2 2-16,-13-1-2 16,7-1 0-16,2-8 0 0,1-1 1 15,-3-8-1-15,-2 1 1 16,-3 0 0-16,-1-3 0 16,4-4 0-16,-1-1 1 15,3-9-1-15,2-1-1 16,0-10 0-16,6 0-1 15,-4-5 1-15,4 0 1 16,0 0 0-16,-7 0 1 16,-5 0 11-16,-3 0-3 15,-9-5-1-15,-9 0 3 16,2-4-9-16,-11 1 0 16,-3 3-3-16,-7-4 5 15,-6 1-2-15,-6 3 7 0,-10-7 6 16,-21 8-10-16,-15-2 3 15,-12 0-2-15,-10 3-6 16,2 3 8-16,-13 0-1 16,0 0 1-16,-12 0-2 15,-8 3-5-15,2-1 0 16,-3 2 2-16,1-1-3 16,-6-3 1-16,-7 0 3 15,-6 0-4-15,-6 0-1 16,-11 0-1-16,-16-3 0 15,-14-3-3-15,-13-1-2 16,-2-4 6-16,-4-3 3 0,6-1-3 16,-8 1 1-1,2 4 0-15,4 1 5 0,-10 2-4 16,6 3 0-16,-2 4 0 16,-11 0-1-16,-9 0-1 15,3 0 3-15,4 4-3 16,3 3 2-16,10 0-1 15,14-5 0-15,11 0 0 16,14 2-1-16,10-1 1 16,1 2-1-16,8 5 1 15,8 2 0-15,-4-2 0 16,6 8-1-16,6-5 1 16,0 0 2-16,3 1 0 15,-3-3-1-15,11-2-2 16,12 1 0-16,2-1 0 0,10-2 1 15,-8 3-1-15,3 0 2 16,5-2-2-16,-2 0 0 16,13-2-3-16,8 6 2 15,4-5 1-15,19 1 0 16,10 0 0-16,19-2 1 16,10-5-1-16,8 2 0 15,13-3 0-15,0 0 0 16,8 0 0-16,10 0-1 15,-4 0-1-15,5 0-6 16,5 0-3-16,-3 0-24 16,5-14-76-16</inkml:trace>
  <inkml:trace contextRef="#ctx0" brushRef="#br0" timeOffset="143408.897">12411 15763 267 0,'4'-10'46'15,"-4"4"-24"-15,0 3-10 16,-4 3 13-16,4 0-3 16,0 0-11-16,0 0-6 15,0 11-5-15,0 19 3 16,0 14 9-16,0 11-3 16,0 4-4-16,-8 7 2 15,-3 0 3-15,3 0-1 16,2 1-6-16,6-12-1 15,0-1 3-15,0-3-5 0,0-7 0 16,0-6 1 0,0-5-2-16,8-11 1 0,5-3-1 15,-1-5-5-15,0-3 2 16,1-7-7-16,-3 3-11 16,7-7-33-16,-9 0-104 15</inkml:trace>
  <inkml:trace contextRef="#ctx0" brushRef="#br0" timeOffset="143881.3133">12963 16094 311 0,'0'0'56'16,"0"0"-52"-16,0 0 0 15,6 3 6-15,23 6-6 16,14 1 3-16,11 2-2 16,2-10-2-16,2 1-2 15,-2-3-1-15,-9 0 4 16,-14 0-4-16,-4-3 1 16,-12-8-1-16,-15-2 1 15,-2-9-1-15,0-2 0 16,0-5 0-16,-29 3-3 0,-14 1-1 15,-11 3-1 1,-4 7 5-16,-2 8 0 0,0 7 3 16,6 0 3-16,5 4 2 15,5 14-1-15,5 4-1 16,12 7-3-16,8 5 1 16,15 3-2-16,4 2-1 15,4 2 3-15,34-2-3 16,11 2 1-16,5-4-2 15,8-7-2-15,2-1-1 16,-6-10 0-16,2-6-4 16,-2-4-1-16,-6-9-7 0,-5 0-4 15,-4-5-38 1,-1-21-118-16</inkml:trace>
  <inkml:trace contextRef="#ctx0" brushRef="#br0" timeOffset="144056.2502">13889 15687 173 0,'-17'10'0'15,"11"2"-37"-15,6-2 10 16,0-3-20-16</inkml:trace>
  <inkml:trace contextRef="#ctx0" brushRef="#br0" timeOffset="144475.0548">13846 15961 215 0,'-9'0'67'16,"7"0"-38"-16,2-3 12 15,0 3-7-15,0 0-18 0,0 0-9 16,0 14-6-16,19 19 12 16,10 11 10-16,4 7-11 15,2 4-4-15,0-2-4 16,-4-2 5-16,0-7-7 15,-6-8 0-15,0-3-2 16,-9-11 0-16,-3-7 0 16,-3-6 0-16,-4-6-3 15,-6-3 1-15,2 0 1 16,2 0 0-16,9-27 1 16,1-17 4-16,9-11-4 15,-6-9 0-15,-3 7-1 16,-2 7 0-16,1 13 0 0,3 6-9 15,-1 9-5 1,6 12-12-16,-7 2-33 0,-4 8-67 16</inkml:trace>
  <inkml:trace contextRef="#ctx0" brushRef="#br0" timeOffset="144916.5314">14643 16171 33 0,'0'8'243'16,"0"2"-238"-16,11-3 2 0,12-3 6 15,3 0-4 1,18-4 1-16,8 0-3 0,-3-15-2 16,-5-7-5-16,-9-10-1 15,-6 3-4-15,-15-7-5 16,-10 6-1-16,-4 6 7 15,0 3 4-15,-12 9 1 16,-21 6 5-16,-4 2 8 16,-5 4-2-16,-1 0 7 15,-7 18-1-15,-6 7-3 16,-4 8 0-16,11 5 0 16,3 5-4-16,19 1 2 15,11 8-3-15,10-1-2 16,6 0 0-16,0-2 0 15,29-3-5-15,4 0 1 0,12-4 1 16,-1-7-5-16,-1-6 3 16,-2-7-3-16,-3-8-3 15,3-7 1-15,-8-7-6 16,8-3-3-16,3-27-9 16,1-13-29-16,1-10-66 15,-5-5-140-15</inkml:trace>
  <inkml:trace contextRef="#ctx0" brushRef="#br0" timeOffset="145230.8724">15448 15799 268 0,'-23'22'24'15,"15"5"-10"-15,-1 9 4 16,9 8 4-16,0 11-5 16,0 11-9-16,21 4 2 15,0 10 11-15,3 2-2 16,-1-8-4-16,0-6-2 16,2-8-2-16,2-9-7 15,2-3-4-15,2-11 0 16,-2-5-2-16,-1-9-5 0,-7-8-1 15,-2-9-7 1,-1-6-4-16,5-4-22 0,2-17-46 16,4-9-48-16</inkml:trace>
  <inkml:trace contextRef="#ctx0" brushRef="#br0" timeOffset="145501.3609">16372 16167 378 0,'12'0'13'16,"17"0"-10"-16,12 1 10 15,15 2 3-15,12-3 0 16,11 0-5-16,10 0-9 15,-2-3-1-15,1-2-1 16,-1-1 0-16,4 1-7 16,-2-2-9-16,-2 0-6 15,-15-3-14-15,-6-7-115 16</inkml:trace>
  <inkml:trace contextRef="#ctx0" brushRef="#br0" timeOffset="145705.4402">18009 15785 67 0,'4'0'248'0,"-4"0"-216"0,2 19-12 15,-2 17 7-15,4 16-2 16,4 10-4-16,5 8-9 16,9 3-10-16,3 1 0 15,0-5-2-15,4-3-1 16,-4-7-7-16,-7-6-5 15,-7-7-11-15,-3-9-62 16</inkml:trace>
  <inkml:trace contextRef="#ctx0" brushRef="#br0" timeOffset="147039.364">9916 15393 242 0,'-10'-1'60'15,"10"1"-39"-15,0 0-4 16,0 0 6-16,0 0-2 16,0 0-8-16,0 0-2 15,0 0-7-15,0 0 2 16,0 5-1-16,0 21-2 16,0 16 8-16,0 14 1 15,0 11-5-15,-7 13-1 0,-13 5-2 16,-9 5 0-1,-6-1 2-15,0-8-4 16,4-7 1-16,4-15 0 0,8-6-1 16,-2-11-1-16,13-2 1 15,4-10-2-15,4-8 0 16,0-9-1-16,0-1 0 16,10-5 1-16,19 0 0 15,4 0 1-15,19 1-1 16,4-3 0-16,6 2 2 15,8-3-1-15,9-1-1 16,3 3 0-16,24-6 0 16,3 4 4-16,9 1-4 15,8-3 1-15,-6-2-1 16,-8 3 1-16,-9-1 0 0,-2 1-1 16,-10 2 0-16,-12-1 1 15,-11 1-1-15,-12-3 1 16,-11-2-2-16,-11 0 1 15,-10 0 0-15,-3 0 2 16,-9 0-2-16,1 0 2 16,-5 0-2-16,4 0 1 15,-1 0-1-15,-3-2 0 16,-2 2-1-16,-2-3-2 16,-4 1-6-16,0-2-17 15,0-9-79-15</inkml:trace>
  <inkml:trace contextRef="#ctx0" brushRef="#br0" timeOffset="147849.1692">10125 15205 47 0,'-2'-3'61'0,"2"3"-37"15,0-3-7-15,0 3 12 16,0 0 20-16,0-2-2 16,-4 2-9-16,4 0-8 15,0 0-3-15,-3 0-4 0,-1 0-3 16,-8 2-3-1,-7 15-3-15,-18 8-8 16,-12 7-2-16,-16 3 2 0,-9 10 1 16,-17-5-4-16,-6 5 4 15,-4-1-4-15,3-5-1 16,20-7 2-16,20-5-2 16,17-5 3-16,16-8-2 15,12-6-3-15,7-4-3 16,6-3 3-16,0 1-9 15,0 2 1-15,0-1 0 16,21 5 8-16,14-1 2 16,15 0 3-16,20 1-2 0,15-4-1 15,24 3 3 1,13-4 0-16,9-3-5 0,-7 0 0 16,-13 0 0-16,-7 0 0 15,-14 0-1-15,-7 0-1 16,-21-7 2-16,-18 3 0 15,-11 1 0-15,-19 0 0 16,-8 3 3-16,-2 0 0 16,-4-8 6-16,0-11-1 15,0-10-1-15,0-8-6 16,-18-2 0-16,-23 1 4 16,-3-1-4-16,-3 2 1 15,3 0 0-15,-3 8-2 16,9 2-2-16,5 6 1 15,9 10-3-15,5-4-2 0,4 8-12 16,11-5-33-16,4 2-181 16</inkml:trace>
  <inkml:trace contextRef="#ctx0" brushRef="#br0" timeOffset="156283.4957">18577 8750 66 0,'0'0'19'16,"0"0"-19"-16,-25 0-29 15</inkml:trace>
  <inkml:trace contextRef="#ctx0" brushRef="#br0" timeOffset="157663.2373">15946 14293 113 0,'-19'-1'36'16,"1"-3"-15"-16,7-1 20 16,9 2 12-16,2 3 8 0,0 0-26 15,0-3-11-15,0 3-6 16,0 0-1-16,0 0 1 16,0 0-5-16,0 0 0 15,0 0 1-15,0 0-3 16,0 0-1-16,0 0-4 15,0 0 1-15,0 3-4 16,0 0-3-16,0 6-1 16,-4 5 1-16,4 8 2 15,0 4-2-15,0-1-2 0,0-2-13 16,0-5-18 0,0-3-30-16,10-4-28 0,3-11-45 15</inkml:trace>
  <inkml:trace contextRef="#ctx0" brushRef="#br0" timeOffset="157882.3633">16074 14269 253 0,'0'0'45'15,"0"0"-39"-15,0 0 2 16,0 5 41-16,0 1-23 15,0 7-20-15,0 4 1 16,0 1-7-16,0 1-1 0,0-1-7 16,4 4-10-1,11-7-44-15,-3 3-22 0,7-4-58 16</inkml:trace>
  <inkml:trace contextRef="#ctx0" brushRef="#br0" timeOffset="158286.4402">16773 14693 119 0,'4'2'0'16,"25"2"-67"-16,10-4 22 15</inkml:trace>
  <inkml:trace contextRef="#ctx0" brushRef="#br0" timeOffset="158487.705">18354 14721 302 0,'37'0'51'0,"0"0"-19"0,9 0-9 16,-3 0 5-16,7 0-19 15,10-4-9-15,6 0-2 16,8-3-37-16,11 4-24 16,4 3-45-16,-2 0-38 15</inkml:trace>
  <inkml:trace contextRef="#ctx0" brushRef="#br0" timeOffset="158623.5563">19640 14732 233 0,'22'0'45'16,"9"0"-26"-16,0 0 9 0,7 0-18 16,3 0-10-1,13-7-63-15,2-3-84 0</inkml:trace>
  <inkml:trace contextRef="#ctx0" brushRef="#br0" timeOffset="158781.2424">20524 14691 222 0,'9'2'0'15,"7"0"3"-15,3 5 1 16,-7-6-4-16,11 2 0 0,-4-3-30 16,-1 0-86-1</inkml:trace>
  <inkml:trace contextRef="#ctx0" brushRef="#br0" timeOffset="159215.4974">22412 14292 318 0,'0'0'145'0,"0"0"-144"16,0 0-1-16,-19 10 0 0,1 12 9 15,-7 8-4-15,-2 3-5 16,12-7-4-16,3 0-13 15,2-7-24-15,10-6-67 16,0-4-68-16</inkml:trace>
  <inkml:trace contextRef="#ctx0" brushRef="#br0" timeOffset="159403.325">22771 14332 303 0,'7'18'8'16,"-7"11"9"0,0 5 18-16,0 7-4 0,-25 7-21 15,-2-4-10-15,-6-1-3 16,6-2-31-16,4-9-61 16,9-3-70-16</inkml:trace>
  <inkml:trace contextRef="#ctx0" brushRef="#br0" timeOffset="160475.7505">23681 15063 278 0,'0'0'122'16,"0"0"-90"-16,0 0 0 0,-15 6 4 15,-16 5-21 1,-16 4-15-16,-13 4-56 16,-21-7-232-16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29:23.7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2540 3433 393 0,'21'-8'30'16,"-4"0"-28"-16,-17 0-1 15,16 4 0-15,3-2 4 16,8 1 11-16,4-1-5 15,14-1-5-15,9 4-2 16,4 0 0-16,18 1 0 16,11 1 2-16,14 0 0 0,9 1 1 15,16 0-6-15,-2 0 2 16,17 7 0-16,14 5-3 16,16 0 5-16,15 2-4 15,21-2-1-15,29-2 4 16,3 0-1-16,10-1 1 15,-4 0-3-15,-17 4-1 16,-1 2 1-16,-14 5 0 16,-6 2-1-16,-7 2 2 15,5 3-1-15,8-2 2 16,12-3-2-16,5-4 2 16,3-3-1-16,3-5 0 0,-7-3 0 15,-3 1-2-15,-9 0 0 16,-15 3 2-16,-5 3-2 15,-9 2 0-15,6 1 1 16,0-2 0-16,19 3 0 16,17-3 3-16,-3-1-1 15,13 1 3-15,4-1 1 16,6-1-1-16,10 0-1 16,11 3 4-16,-4-1-6 15,6-2-2-15,0 1 0 16,6 1 1-16,0-2-1 15,0 3 1-15,-4 1-2 16,8-4 0-16,4-1 0 0,9-2 0 16,8-2 0-1,10-5 1-15,-10-3 2 0,8 0-3 16,-12 0-1-16,-15 0 1 16,0-7 0-16,-6-5 0 15,-4-1 0-15,21 2 2 16,4 3-2-16,-5-2 2 15,1 4-2-15,-21-1-3 16,-15-2 2-16,-6 2 1 16,-10-6 0-16,-6-3 0 15,-4-6 1-15,-7-4 1 16,-4-3-2-16,-12-4 1 0,-27-2-2 16,-17-4 1-1,-26-5 0-15,-15-6 0 0,-8-10-2 16,-21-6 0-16,-14-5 1 15,-21-7-3-15,-21-7 2 16,-16-4 2-16,-25 0 0 16,0 1 1-16,-25 1 0 15,-31 5-1-15,-20-2 3 16,-17-2-2-16,-17 3 3 16,-16-2-3-16,-21 5-1 15,-22 6 1-15,-36 4-1 16,-24 6 0-16,-15 4 0 15,-23 9-3-15,-8 9 1 16,-20 7 1-16,-22 4 0 16,-7 5-5-16,-23 1 5 0,-1 1 1 15,-3 2 0-15,-13 0-3 16,7 3 3-16,-13 3-1 16,-11-1 1-16,-14 3 0 15,5 2 1-15,-3-1-1 16,6 6 0-16,3 4-5 15,-3-1 5-15,-12 4 1 16,9 0-1-16,3 0-1 16,5 0-2-16,16 0 0 15,4 0 3-15,17 7-1 0,8-2 0 16,-6 6 1 0,16 0 0-16,9 1-3 0,14-5 0 15,19 0 2-15,2-4-1 16,26-2 2-16,3 2 0 15,6-3 0-15,10 0 0 16,11 0 3-16,12 0-3 16,14 0-1-16,7 0-1 15,6 0 1-15,6 0-1 16,12 0 2-16,3 1 2 16,4 6-2-16,14 4-2 15,-8 5 1-15,8 1 1 16,6 4-6-16,-5-1-1 15,5 0 4-15,-2-1 2 16,17-4-1-16,14-2 2 0,13 0 0 16,10 2 0-1,6-2-1-15,5 3 0 0,5 4 1 16,5 2 0-16,2 8-1 16,2 1-1-16,10 3-1 15,-4-3-2-15,16-5-3 16,5 1 3-16,2 4-4 15,4 5-6-15,-8 10-15 16,-9 9-59-16,-2-5-177 16</inkml:trace>
  <inkml:trace contextRef="#ctx0" brushRef="#br0" timeOffset="2632.6061">9885 7246 207 0,'50'0'11'0,"3"22"-8"15,5 17-1-15,2 24 9 16,-2 15 6-16,-6-21 8 16,6-2-7-16,8-1-4 15,8-9-5-15,11-7-3 16,8-6-1-16,14-10 1 16,9-10-3-16,16-12 0 15,19-7 5-15,27-30-1 0,45-23 1 16,59-24-2-16,57-29 0 15,59-16-6-15,47-17-7 16,10-2-13-16,-3 14-10 16,-7 9-59-16</inkml:trace>
  <inkml:trace contextRef="#ctx0" brushRef="#br0" timeOffset="3293.9763">17930 5886 270 0,'0'-3'61'0,"0"3"-58"16,0 0 0 0,0 0 2-16,0 0 3 0,0 0 5 15,0 12-9-15,29 14 12 16,8 6 5-16,5 5-6 16,1-2-3-16,1-1-6 15,3-4 0-15,3-1-1 16,8-8-3-16,6-4 3 15,18-7-4-15,11-10 1 16,33-1 2-16,40-36-2 16,38-20-2-16,32-16-4 15,20-5-11-15,-1 0-18 16,-24 5-49-16,-32 9-107 0</inkml:trace>
  <inkml:trace contextRef="#ctx0" brushRef="#br0" timeOffset="8597.4624">20750 5705 157 0,'-48'-36'31'16,"7"2"5"-16,-5 2-4 15,11 12 38-15,17 9-11 16,11 7-24-16,7 4-1 16,0 0-3-16,0 0-5 15,0 0-12-15,0 0-6 16,0 0-5-16,0 0-3 15,0 7-5-15,0 23 0 16,0 17 5-16,0 17 9 16,0 11-6-16,0 10-2 15,0 8 2-15,-18 9-2 16,-7 5 2-16,-4-1-1 0,6 0-2 16,9-10 0-16,14-15 0 15,0-9 0-15,12-10-2 16,26-9 1-16,3-5 0 15,2-6 0-15,1-11-1 16,-3-6 1-16,-4-8 1 16,-2-5-3-16,0-4 2 15,-8-5 1-15,4-3-2 16,-4 0-1-16,6 0 1 16,5-4-1-16,7-14 1 15,5 5-2-15,-3-6-6 16,-3 3-26-16,-7 2-55 15,-8 0-218-15</inkml:trace>
  <inkml:trace contextRef="#ctx0" brushRef="#br0" timeOffset="9069.5164">21285 6517 189 0,'0'-2'101'16,"0"2"-85"-16,0 0-5 15,0 0 5-15,17 0-8 0,20 0 3 16,19 0 5 0,8-1-3-16,2-5-2 0,-4-2 1 15,-2-4 4-15,-6-1-7 16,-15-2 0-16,-10 1-2 15,-6-2-2-15,-15-2 3 16,-4-1-4-16,-4-1 0 16,0 1 4-16,-10 3-8 15,-28 3 4-15,-5 3-1 16,-9 4-1-16,-3 3-2 16,5 3 1-16,2 0 1 15,7 7-1-15,8 17-1 16,-2 10 1-16,12 7-1 0,11 9 0 15,12 3 0 1,0-2 0-16,6 0 0 0,35-7 0 16,7-3 0-16,6-1-1 15,3-8-1-15,7-4-2 16,-4-4 1-16,-8-8-13 16,-4-10-19-16,-7-6-48 15,-4-10-201-15</inkml:trace>
  <inkml:trace contextRef="#ctx0" brushRef="#br0" timeOffset="9430.059">22375 6273 166 0,'-7'14'102'0,"3"5"-101"16,2 13 17-16,2 9 7 16,0 8-9-16,0 5 1 15,21 1-3-15,8-3 0 16,2-4 2-16,6-4-5 16,2-7-6-16,-2-6 1 15,1-6-4-15,-3-6-2 16,-2-10-2-16,4-6 2 15,4-3 12-15,9-18 2 0,14-17-4 16,4-12-2 0,5-8-5-16,-11 0-3 0,-2-8 0 15,-7-1-2-15,-5 4-9 16,-7 6-16-16,-10 16-30 16,-10 13-142-16</inkml:trace>
  <inkml:trace contextRef="#ctx0" brushRef="#br0" timeOffset="9849.6425">23559 6618 95 0,'29'0'70'15,"4"0"9"-15,2 0-12 16,9-15-15-16,9-7-11 15,11-7-11-15,5-6-15 16,3-4 0-16,-12 3-6 16,-11-1-8-16,-18 2 4 15,-14 2-4-15,-17 5-1 16,0 3 0-16,-10 9 0 16,-25 6 0-16,-3 6 0 15,-5 4-1-15,-7 4 1 16,-3 18-1-16,-3 10 1 15,2 9 1-15,11 4-1 16,10 7 1-16,12-3 0 0,15 1-1 16,6-6 0-16,0-9 0 15,33 2 2-15,18-11-2 16,9-7 0-16,9-6 0 16,5-12-2-16,5-1 1 15,9-12 0-15,-3-19-9 16,0-11-9-16,-11-5-38 15,1-12-103-15</inkml:trace>
  <inkml:trace contextRef="#ctx0" brushRef="#br0" timeOffset="10082.5905">25027 5826 201 0,'-15'0'108'16,"-1"0"-93"-16,-9 21-7 15,-17 20 14-15,-5 17 15 16,-5 11-10-16,5 9-11 16,16-1-3-16,14 4-1 15,11-1-7-15,6-2-1 16,0-5-4-16,6-4 0 16,25-8-5-16,6-8-2 15,15-8-8-15,0-9-10 16,8-10-65-16</inkml:trace>
  <inkml:trace contextRef="#ctx0" brushRef="#br0" timeOffset="10563.2959">26732 5886 71 0,'0'-3'308'15,"0"0"-271"-15,0 3-17 16,0 0 9-16,0-1-3 15,0-1-15-15,10-2-9 16,28-5-2-16,15-4 7 16,16-3-5-16,-10 3-2 15,-3 1 0-15,-14 6 1 16,-13 2 0-16,-5 2-1 16,-9 0 1-16,-5 2-2 15,0 0-1-15,-3 10 0 16,-1 16 1-16,-4 15 2 0,-2 11 0 15,0 9 2 1,-12 7-1-16,-11-1 1 0,4 0-2 16,1-1 1-16,5-4-2 15,11 0 0-15,-4-1-2 16,2-5 1-16,-2-2-7 16,-7-8-17-16,-12-5-94 15</inkml:trace>
  <inkml:trace contextRef="#ctx0" brushRef="#br0" timeOffset="10765.7339">26711 6735 264 0,'40'0'17'15,"11"-6"47"-15,9 0-13 16,-4 0-1-16,12-6-23 15,15 2-21-15,10-2-4 16,17-2-2-16,-1-1-7 16,-6 0-22-16,-1-2-61 15</inkml:trace>
  <inkml:trace contextRef="#ctx0" brushRef="#br0" timeOffset="10929.5162">28332 6592 222 0,'0'0'32'0,"0"0"6"16,0 0 20-16,0 1-23 15,0 1-32-15,4-1-3 16,4 2-8-16,3 1-34 16,-11-1-139-16</inkml:trace>
  <inkml:trace contextRef="#ctx0" brushRef="#br0" timeOffset="12859.7686">2898 7982 186 0,'-25'0'29'16,"9"-2"-17"-16,10-6-5 0,6 5 20 15,8-3 3-15,31 1 4 16,11 0-13-16,6 5 0 16,14 0-7-16,8 0 6 15,13 0-3-15,19 0 3 16,18 0-12-16,11 0 0 16,9 0 2-16,9 0-1 15,11 0-6-15,1 5-1 16,13-2 5-16,25 1-6 15,18-1 2-15,19-2-2 16,21-1-1-16,2 0 0 16,5 0-1-16,-19 0 0 15,-7 0-2-15,-23 2 3 0,-14 2 0 16,1 8 2-16,3-2-1 16,11 6-1-16,-5-1-1 15,-2-2 1-15,-17 1-1 16,-3-3 1-16,-18-2-1 15,-15-2 1-15,-28-7 0 16,-14 0 0-16,-4 0 1 16,-13 0-1-16,-1-1 0 15,-3-14 0-15,-2-1 0 16,5-6 1-16,-3-9 1 16,-4 3-1-16,-10-3-1 15,-15 0 1-15,-6-3 1 0,-12 2-2 16,-4-3 3-16,-9 2 1 15,-12 1-2-15,-4-2 3 16,-11-5-3-16,-1-2 6 16,-9-4-3-16,-4-6-2 15,0-5 1-15,-25-2 0 16,-12-4-1-16,-15-8 2 16,7 5-2-16,-15-9-1 15,-6 1 2-15,-7-5-3 16,-9 1 1-16,-7 0-2 15,-11 4 0-15,-11 7 0 16,-17 3 0-16,-15 9 0 16,-6 2 0-16,-27 0-1 15,-5 4 1-15,-14 1 0 16,-20 3 1-16,2 4 0 0,5 0-1 16,7 7 1-16,7 4 0 15,12 1-1-15,12 6 0 16,1 6-1-16,8 7-1 15,-5 6 1-15,-9 3-2 16,-11 0 0-16,-11 12-1 16,-3 6 3-16,-1 0 1 15,1 3 0-15,11 2 1 16,8 2 0-16,-1-2 0 16,2 6-1-16,10 2-2 15,5 3 2-15,2 0-2 16,-3 4 1-16,3 2-1 0,-11-2 1 15,11 1 0-15,8 1 1 16,17-7 1-16,22-2-1 16,12 1 0-16,20 0 0 15,5 7-1-15,3 5 0 16,7 2-3-16,1-2 4 16,4 0-5-16,10-4 3 15,9-7-1-15,-3 0 0 16,11-3 2-16,-10 0 0 15,9-3 1-15,14-1-2 16,-3 0-1-16,14 0-3 16,11 3 0-16,2 9-1 15,0 1 1-15,0 2 0 0,35 2-3 16,3-1 2 0,22-3 4-16,-5-1 0 0,7-6 3 15,9 5-3-15,-9 1 1 16,6 1-5-16,2-1-25 15,-4 0-73-15,-4-7-194 16</inkml:trace>
  <inkml:trace contextRef="#ctx0" brushRef="#br0" timeOffset="22149.3962">15171 7469 22 0,'-56'0'20'0,"0"0"6"16,-4 0-13-16,-4-4 6 16,0-6 14-16,23 3-4 15,3 3 8-15,5 0-13 16,13 0 4-16,3 4 1 15,15 0 10-15,-2 0-9 16,4 0-7-16,0 0-4 16,0 0-6-16,0 0 2 15,0 0-3-15,-2 0 0 16,-2 0-2-16,2 0 0 0,-3 0-3 16,3 0 1-16,-2 0-6 15,2 3 2-15,2-2-3 16,-4-1-1-16,4 0 1 15,0 0 0-15,0 2-2 16,0 2 2-16,0 1-1 16,0-3 1-16,0 0 0 15,0-2-2-15,0 0 1 16,0 0 0-16,0 0 1 16,0 0-1-16,0 0 0 15,0 0 0-15,0 0 0 16,0 0-1-16,0 0 1 0,0 0-3 15,0 0 2-15,0 0-3 16,0 0-2-16,0 0-3 16,0 0-15-16,-6 6-37 15,-25 2-151-15</inkml:trace>
  <inkml:trace contextRef="#ctx0" brushRef="#br0" timeOffset="36730.2544">4672 8254 369 0,'10'-3'36'0,"-10"-1"-28"16,0-1-5-16,0 5 8 0,0-1 7 15,0 1-8-15,0 0-7 16,0-2-1-16,0-1 0 16,0 3 5-16,0 0 0 15,0 0-4-15,0 0 1 16,0 0 1-16,0 0-2 15,0 0 1-15,0 0-3 16,0 0 1-16,0 0-2 16,0 0-1-16,0 0 1 15,0 0-2-15,0 0 0 16,0 0 2-16,0 0-2 16,0 0 2-16,0 0-1 15,0 0-2-15,0 0-1 0,0 0-6 16,0 0-11-16,0 0-28 15,0 0-90-15</inkml:trace>
  <inkml:trace contextRef="#ctx0" brushRef="#br0" timeOffset="43771.3455">4756 8170 69 0,'-8'-3'20'16,"-4"-1"-16"-16,-1 0-3 15,7 1-1-15,6 3 5 16,0 0 1-16,0 0 0 15,0 0-5-15,0 0 0 16,0 0 6-16,0 0 1 16,0 0 0-16,0 0-4 0,-6 0 1 15,6 0 1-15,0 0 0 16,0 0 3-16,0 0 3 16,0 0-4-16,0 0 1 15,0 0-2-15,0 0-2 16,0 0-1-16,0 0-3 15,0 0-1-15,0 0 0 16,0 3 0-16,0 8 2 16,0 0-2-16,0-4 0 15,0 5 0-15,0-6 1 16,6-2-2-16,7 4 1 16,-7-7-2-16,2-1-1 15,4 2 2-15,5-2 1 0,2 4-1 16,-3-4-3-16,3 0-3 15,-1 0-1-15,-3 0-2 16,3-4 0-16,3-10 5 16,-15-1-5-16,0 1 9 15,-6-5-6-15,0 6-14 16,0 3 8-16,-6 0 6 16,-21 5 4-16,1 2-4 15,-5 0 7-15,-3 3 5 16,8 0-2-16,1 0 4 15,-10 8 7-15,10 6-11 16,0 2-2-16,6 5-1 0,-7-3 5 16,7 4-3-16,4-4 0 15,5-3 0-15,4-8-1 16,6-3 0-16,0-4-1 16,0 0-1-16,0 0 0 15,0 0 1-15,4 0 0 16,11 0 0-16,3 0 0 15,-5 0-2-15,1 0-1 16,-14 0 2-16,0 0-6 16,0 2-5-16,0 2 6 15,0 1-12-15</inkml:trace>
  <inkml:trace contextRef="#ctx0" brushRef="#br0" timeOffset="44813.7249">4821 8299 62 0,'-7'-4'19'16,"-5"1"-4"-16,12 2 3 16,-8-3 5-16,1 4 5 15,7-1-5-15,-2-1-4 16,2 2-5-16,-4-1 0 15,-2-1 1-15,0 2-1 16,-2 0-8-16,-5 0 0 16,3 0-1-16,-5 0-4 15,-7 0 0-15,-1 3 1 0,2 7 2 16,3 1-3-16,-1 1 0 16,2-2 2-16,11-1-2 15,6-2-1-15,0-1 0 16,0-2-3-16,0-1 0 15,0-1-1-15,13-2 2 16,3 0 0-16,3 0-1 16,-1 0 3-16,1 0 3 15,0-8-3-15,-9 1-6 16,2-5 5-16,-5-3-1 0,-1-3 4 16,-6-3 0-1,0 5-2-15,0 3 0 16,-13 4 1-16,-7 2 3 0,-5 3 0 15,0-3-4-15,11 7 5 16,-13 0-1-16,12 0 0 16,-1 0-4-16,-3 0 0 15,13 0 0-15,4 8-1 16,2-1-5-16,0 0 5 16,0 1 0-16,0 1-1 15,8-4 2-15,9-1 0 16,3-1-2-16,7-2 0 15,-8-1-4-15,-5 0 5 16,5 0-7-16,-3 0 0 16,1 0-1-16,-11-1-5 0,-6-2-8 15,0-2 15-15,0 2-3 16,0 2-6-16,0-1-6 16,0 2-36-16,0 0-41 15</inkml:trace>
  <inkml:trace contextRef="#ctx0" brushRef="#br0" timeOffset="45803.0933">2652 5348 26 0,'4'-18'59'0,"-4"6"-40"16,0-3-11-16,0 0 14 0,0 1 10 15,0 0 11-15,0 6-5 16,0 1-10-16,0 2 1 16,0 1-3-16,-4 2-4 15,2 1-5-15,2-1-3 16,0 2-8-16,0 0-1 15,0 0-3-15,-4 5-2 16,-4 24 0-16,-3 13 1 16,3 15 6-16,-4 10-7 15,5 16 4-15,1 11-1 16,0 6-2-16,6 8 3 16,0 1-3-16,0 1 1 15,0-4-1-15,0-8-1 0,12-13 0 16,1-14 1-16,-1-10-1 15,1-3 0-15,1-13-1 16,-1-9 0-16,1-13 1 16,-2-7-1-16,-5-11-8 15,-1 0 3-15,0-3-5 16,0-2-5-16,-6-10-3 16,8-33-40-16</inkml:trace>
  <inkml:trace contextRef="#ctx0" brushRef="#br0" timeOffset="47551.2217">2741 5177 199 0,'0'-3'57'15,"0"-1"-57"-15,8-2 2 16,32-5 4-16,17-1 11 0,34-6-1 16,27 0-7-1,10-1 4-15,23 0-4 0,-2 0-4 16,27 3 2-16,16-1-2 15,25 9 0-15,21 8-1 16,31 0-1-16,26 0 0 16,32 4 0-16,8-2-3 15,10-2 0-15,2 0 4 16,2 0-4-16,9 0 2 16,6-2 1-16,-2-6-3 15,-5 0-1-15,-18 0-1 16,-8 0 2-16,-27 2 0 15,8-4 1-15,13 1 0 16,5-4 0-16,13-2 0 16,-4-2-2-16,-4-5 1 0,-6 0 0 15,-9 3 3-15,-5 3-2 16,-16 5-1-16,-13 5 1 16,-3-3 0-16,-15-1-1 15,3 1 0-15,-8-1 0 16,-9 0 1-16,-16 0-1 15,-11 0 1-15,-8-1 0 16,-4 2-1-16,-4 2 2 16,-6-5-2-16,-3 4-2 15,-1-4 2-15,3 5 0 16,-11 1-2-16,-18 6 2 16,-15 0 0-16,-14 0 0 0,-7 6 0 15,-11 2 1-15,-6 4-1 16,-6-3 0-16,-7 3 1 15,-1-1 1-15,-11 3-2 16,-8 1 0-16,-21-3-2 16,-14 1 2-16,-15-4-1 15,-12 1 2-15,-8-3-1 16,-5 1 2-16,-2-1-1 16,-1 2 0-16,-3 2 0 15,-2 0 4-15,-2 2 0 16,3 1-4-16,-3 4 4 15,-4 2 0-15,2 6 1 16,-2 5 1-16,0 3-4 0,0 3 3 16,0 0-4-1,0 4 1-15,4 1-2 0,-4 4 2 16,0 1-1-16,0 5 1 16,0 7-3-16,-17 7 1 15,-1 7 0-15,1 1-1 16,9 2 0-16,8-9 0 15,0-6 0-15,0-1 0 16,2-2-1-16,10 2 1 16,5-1 0-16,-1-1 0 15,-3 0 0-15,-1-2 0 16,-3-5 0-16,-3 0 0 0,-2-6 0 16,-4-5 0-1,0-4 0-15,0-3 0 0,0-3 1 16,-6-4-1-16,-7-5 0 15,1-3 0-15,-1-2 0 16,-3-2 0-16,-1 0 1 16,3-6 0-16,2 3 0 15,-5-4 0-15,3-1-1 16,-7 1 3-16,2-2 0 16,-6-5 5-16,-6 0-2 15,-6 4-2-15,-12-3 4 16,-11 1-2-16,-25-1-3 15,-12 2-3-15,-19 1 1 16,-16 1-2-16,-9-3 0 16,-14 6 1-16,-16-5 1 0,-16 7 0 15,-32-1-1-15,-22 1 2 16,-14-2 0-16,-1-5 3 16,6-2 5-16,8-1-7 15,0 0-3-15,0 0 0 16,-14 0-1-16,-17 4 0 15,-29-1 0-15,-16 1 0 16,-27 7-1-16,-11 5 2 16,-1 0 0-16,5 2 0 15,11-1-3-15,0 5 2 0,-2 2 0 16,-9 1 1 0,-3 6 0-16,-3-5-1 0,1-1 0 15,14-7 0-15,12 0 1 16,12-4 0-16,16-3 2 15,15-2-2-15,9-5 2 16,27 2 2-16,16-5-4 16,15-1-2-16,8 0 0 15,-8-1 2-15,0-10-1 16,2-1 1-16,-4-5 0 16,16 6 2-16,0-1 2 15,2 2 0-15,13-1-3 16,4 4-1-16,12-3 0 15,1 2 1-15,-5-4-1 16,-10 3 1-16,0 1 0 16,4-3 1-16,4 4 2 15,14-5-3-15,11 4 0 0,8-2 1 16,13 2 1-16,-1 1-3 16,1 0 1-16,0 4 0 15,14-3 1-15,10 0-1 16,15 3 1-16,18-4-4 15,3 5 3-15,24-4-1 16,0 2 0-16,19-1-1 16,-6 0 1-16,12 1-1 15,2 0-1-15,-2 4-4 16,9 0-7-16,-3 4-21 16,-4 10-106-16</inkml:trace>
  <inkml:trace contextRef="#ctx0" brushRef="#br0" timeOffset="52034.6486">11047 4647 132 0,'0'-16'23'0,"0"-1"-12"15,0 2 0-15,0 6 23 16,0 3 19-16,0 5-13 15,0-3-21-15,0 4-7 16,0 0 5-16,0 0-1 0,-2 0-5 16,2 0-5-16,0 0-2 15,0 11-4-15,0 11 7 16,0 11 2-16,2 9-1 16,8 2-3-16,-2 0-3 15,7 5-2-15,-7-5 0 16,4-3 0-16,1-2 1 15,-3-6-1-15,-4-3-2 16,-6-6 1-16,0-4-9 16,0-5 2-16,0-2-9 15,0-6-21-15,-16-7-62 16,1-7-145-16</inkml:trace>
  <inkml:trace contextRef="#ctx0" brushRef="#br0" timeOffset="52454.6386">10925 4394 189 0,'0'-3'0'15,"4"2"9"-15,33 1-3 16,19 0 27-16,16 0-13 15,17 0-5-15,2 1-7 16,2 8-3-16,2 3 7 16,-10 2-7-16,-17 1-3 0,-14 3-1 15,-23-2-1-15,-23 5-3 16,-8 4 3-16,-25 7 6 16,-47 3-1-16,-21 5-3 15,-14-4-2-15,7-5 4 16,9-3-1-16,15-6-3 15,26-7 3-15,19-6-3 16,15-3 2-16,16 4-2 16,0 1-5-16,16 1 2 15,26 3-4-15,13-3 4 16,14-1 3-16,9 0 1 16,11 0-1-16,4 1-1 0,2 4-3 15,-8 3 0-15,-8-3-48 16</inkml:trace>
  <inkml:trace contextRef="#ctx0" brushRef="#br0" timeOffset="55734.0053">14116 4126 102 0,'0'-7'88'16,"0"7"-60"-16,0 0-19 16,0 0 8-16,0 0 14 15,0 0-5-15,0 0-16 16,0 7 2-16,0 10 0 16,0 5 2-16,0 5 0 15,0 3-5-15,0 2-2 16,0 8-1-16,0 1 2 15,0 3-4-15,0-2 2 0,0-4-6 16,0-8 0-16,0-5 0 16,0-5 2-16,0-4-2 15,0-3 0-15,15-1-5 16,6-3 2-16,10-3-1 16,10 0 2-16,13-6-5 15,12 0 0-15,2 0 1 16,6-8-13-16,-3-3-1 15,-11-4-67-15,-9-1-139 16</inkml:trace>
  <inkml:trace contextRef="#ctx0" brushRef="#br0" timeOffset="56025.1896">15001 4197 156 0,'-2'0'39'16,"-2"0"-36"-16,-2 0 13 15,-13 10 7-15,-6 16-5 16,-6 6-1-16,-4 1-6 16,0 8-5-16,2 2 2 15,2-1 3-15,-4 0-8 16,6-7 1-16,10-3-2 15,1-6-2-15,7-4 0 16,3-4-1-16,4-3-10 16,4-6-5-16,0-3-9 0,0-6-24 15,0 0-34-15</inkml:trace>
  <inkml:trace contextRef="#ctx0" brushRef="#br0" timeOffset="56281.3993">15024 4165 57 0,'0'0'75'16,"2"0"-69"-16,19 16-4 16,-7 9 17-16,5 9 10 0,3 10 3 15,3 8-9-15,4 3-5 16,-4 0-2-16,-4-4-4 15,5-5-2-15,-13-5-6 16,-1-4-1-16,-6-3-3 16,-6-5-2-16,0-2-15 15,-4-8-5-15,-23-9-44 16</inkml:trace>
  <inkml:trace contextRef="#ctx0" brushRef="#br0" timeOffset="56490.9486">14526 4446 93 0,'0'0'66'16,"0"0"-60"-16,8 0-6 16,27 0 17-16,19 0-3 15,18 0-2-15,9 0-12 16,14 0 0-16,4 0-10 15,2-9-2-15,3-6-11 16,-1-5-29-16</inkml:trace>
  <inkml:trace contextRef="#ctx0" brushRef="#br0" timeOffset="56843.1056">16018 4217 87 0,'-25'5'50'15,"-22"16"-36"-15,-15 5 3 16,-4 6 7-16,-1-3-9 16,18-2-5-16,20-7-7 15,17-1-3-15,12-4 0 16,0 0-10-16,31-3-10 16,16 0 9-16,13-2 11 15,-2 0 2-15,2 1 3 16,-6 0-3-16,-11 0 4 15,-12-2 3-15,-10 0-3 16,-15-1 12-16,-6 2-4 16,0 1 5-16,0 2 6 0,-33 7-2 15,-17 0-12-15,-12 2-2 16,-10 0-6-16,4-2-3 16,10-4-3-16,18-5 0 15,14-4-11-15,13-7-14 16,13 0-13-16,4-10-108 15</inkml:trace>
  <inkml:trace contextRef="#ctx0" brushRef="#br0" timeOffset="57202.4357">16626 4289 231 0,'0'0'70'16,"-31"0"-67"-16,-19 12 6 15,-16 6 8-15,-6 4-6 16,6 2-2-16,12-3-2 16,21-5-5-16,12-2-2 15,19 1 0-15,2-2-12 16,12 0-1-16,36-2-4 16,6-4 1-16,8 2-1 15,-6-1 9-15,-7 4 4 16,-3 3 4-16,-15 2 2 15,-11-1-1-15,-5 0 4 16,-15 1 4-16,0 1 3 0,-15-1 3 16,-16-1-6-16,-8-2-1 15,-2-3 1-15,-3 0-6 16,3-4-3-16,0-5 0 16,14 0-5-16,4-2-8 15,11 0-24-15,12-11-82 16</inkml:trace>
  <inkml:trace contextRef="#ctx0" brushRef="#br0" timeOffset="57540.6629">16988 4346 211 0,'-7'25'18'0,"-3"4"4"15,6 2 7-15,4-5 0 16,0 1-10-16,0-5-12 16,27-5-1-16,4-6-6 15,8-5 7-15,9-6 4 16,16 0-6-16,4-14 8 16,-2-11 6-16,-10-3-13 15,-19-1-3-15,-18 1-1 16,-15 1 2-16,-4 2-3 0,-11 0-1 15,-32 5 0 1,-17 8 0-16,-2 2-3 16,0 7 2-16,8 3-7 0,19 0-6 15,15 0-15-15,5 0-47 16,15 4-69-16</inkml:trace>
  <inkml:trace contextRef="#ctx0" brushRef="#br0" timeOffset="59161.7747">18094 4393 114 0,'-7'-14'38'0,"1"0"-12"15,-4 1 10-15,-5-1 18 16,-3 0 2-16,-5-4-35 16,-2-1 2-16,-4 1-2 15,-2-1-13-15,-6-2 15 16,-11 1-14-16,-5 0-3 16,-11-2 6-16,-9 0-5 0,-16-2 1 15,-16 0-2-15,-13 1-5 16,-6-3 5-16,-10 5-5 15,1 1 0-15,-7 7 0 16,-15 1 0-16,-2 5-1 16,-9 0 0-16,-3 5-1 15,-1 0 1-15,5 1 3 16,-2 1-3-16,12 0 0 16,0 0 3-16,10 0-3 15,15 0 1-15,-3 0 2 16,7 0-3-16,2 3 1 15,6 6-1-15,9 5 0 0,3 1-3 16,5 0 3-16,8 0-1 16,-2-1 1-16,4 0 0 15,6-1-1-15,7 0 2 16,14 2-1-16,6 0 0 16,14-4 0-16,7 1 0 15,12-1-1-15,7 2 1 16,3 0-1-16,7 1-1 15,-2 5 2-15,8-1 0 16,2 6-2-16,0 3 0 16,0 1-1-16,14 2 3 15,19 3-1-15,6 0-4 16,19 3 2-16,15-1 1 0,3 2 2 16,19-3-1-16,13-2 1 15,-3-3-3-15,9 0 3 16,2 0 3-16,10 0-3 15,14-5-3-15,17-4 3 16,9-3 3-16,-1-3-3 16,9-3-3-16,3-4 3 15,3 0 0-15,8-4-1 16,-10 2 1-16,2 0 0 16,-10-4 1-16,-7-1-1 15,-8 0 0-15,-6 0-1 16,-5 0 1-16,-1 0 1 0,6 0 2 15,-15-3-2 1,-12-6-1-16,-18-3 0 0,-14-3-3 16,-11-2 0-16,-7-4 3 15,-3-1 1-15,-5-1-1 16,-9-2-2-16,-5 0 1 16,-9 7 2-16,-10-6-1 15,-8 2 0-15,-8-2 3 16,-9-1 0-16,-2 1-3 15,-4 2 0-15,0 4-3 16,0-1 0-16,0 1 0 16,0 5-4-16,0 0-7 15,-12 0-7-15,-5 7-44 16,-2 0-95-16</inkml:trace>
  <inkml:trace contextRef="#ctx0" brushRef="#br0" timeOffset="66413.0085">9740 6320 26 0,'-10'-11'12'15,"10"2"-2"-15,6-3 5 0,13 5 3 16,3 2-4-16,1 2-3 16,-8 1 0-16,1 0-9 15,-10 1 4-15,1 1-1 16,-7 0-3-16,2 0 0 16,-2 0-2-16,0 0 5 15,4 0 1-15,-4 0 1 16,0 0 3-16,0 0-1 15,0 0 3-15,0 0 1 16,2 0-1-16,4 0-2 16,7-3 0-16,9 0 6 15,7 2 4-15,4-5 4 16,7 2-4-16,3 0-12 16,4 0 1-16,5 0 1 15,6-2-5-15,2 2 2 0,2 2-2 16,0 0-3-16,2 1-1 15,-8 1 3-15,-2 0-3 16,-5 0 2-16,-5 0-2 16,-3 0 0-16,-12 0-1 15,-4 0 0-15,-7 0 0 16,-3 0 0-16,-5 0 0 16,-8 0 2-16,2 0-2 15,-4 0 0-15,0 0 2 16,0 0-1-16,0 0 0 0,0 0 1 15,2 0 1 1,-2 0-2-16,0 0 0 0,0 0-1 16,0 0 1-16,0 0-1 15,0 0 0-15,0 0 0 16,0 0 0-16,0 0 0 16,0 0 1-16,0 0-2 15,0 0 2-15,9 0-1 16,-9 0 0-16,6 0 0 15,0 0 0-15,0 0 1 16,3 0 1-16,3 0-1 16,7 0-1-16,3 0 1 15,7 0 2-15,8 0 2 16,13 0-2-16,6 0 3 16,8 0-3-16,10 0 3 0,9 0 0 15,8 0-4 1,8 0 8-16,5 0-7 0,-1 0 0 15,7 0 0-15,9 0 3 16,8 0-4-16,7 0 0 16,4 0 2-16,-7 1-2 15,-1 3 0-15,-8-1-2 16,6-2 0-16,6-1 3 16,7 0 2-16,8 0-3 15,2 0 0-15,-9 0 5 16,3 0-5-16,-5 0 2 15,-1 0-2-15,-7 0 2 0,1 0 0 16,-9 0-2-16,-2 0 2 16,4 0 0-16,0 0-3 15,-10 0 2-15,-5 0-3 16,-5 0 0-16,-13 0 0 16,-13 0 0-16,-1 0 0 15,-7 0 2-15,-2 0-1 16,3 0-1-16,1 0 1 15,1 0-1-15,3 0 0 16,-1 0 0-16,-9 0 1 16,-8 0-1-16,-6 0 0 15,-15 0 0-15,-4 0 0 16,-4 2-1-16,-6 2 1 0,2-3 0 16,-7 2 0-1,3-2 0-15,-4 1 0 0,1-2 0 16,1 0 0-16,0 1 0 15,-5-1-1-15,-3 0 0 16,-7 0-1-16,-6 0 1 16,0 0-1-16,0 0-4 15,-19 0-5-15,-39 4-47 16,-31 4-138-16</inkml:trace>
  <inkml:trace contextRef="#ctx0" brushRef="#br0" timeOffset="67463.4335">10185 6504 80 0,'76'8'31'15,"15"2"4"-15,31-7 10 16,23 1-3-16,10-4-1 16,25 0-4-16,10 0-10 15,25 0-4-15,6 0-3 16,19 0 1-16,18 0-3 15,9 0-2-15,18-4-3 16,15 1-5-16,-2 2 2 16,-1-1-1-16,-3 2-4 15,-15 0 3-15,-15 0-4 16,-9 0 1-16,-14 3 0 0,-21 1 0 16,-8 0-5-1,-15-2 4-15,-9-1-3 0,-2-1 1 16,-14 0 1-16,-11 0 1 15,-10 0-2-15,-15 0 0 16,1 0 2-16,-20 0-1 16,-9 0-3-16,-11 0 5 15,-16-4-4-15,-9 0 1 16,-6 1 0-16,-10-2 0 16,-8 3 1-16,-13-1-2 15,-8 3-1-15,-9-2 3 16,-1 0-3-16,-7 2 1 0,-4 0 0 15,-4 0 0 1,2 0-1-16,-4 0 0 0,2 0 1 16,-2 0 0-16,0 0-1 15,0 0 0-15,0 0 0 16,0-2 0-16,0 2 0 16,0 0 0-16,0 0 0 15,0 0 0-15,0 0-1 16,0 0 1-16,0 0 0 15,0 0 0-15,0 0 0 16,0 0 0-16,0 0 0 16,0 0 0-16,0 0-1 15,0 0-1-15,0 0 2 16,0 0-2-16,0-2 0 16,0 2 1-16,0 0-8 0,0 0 0 15,0 0-10-15,0 0-14 16,-26-4-95-16</inkml:trace>
  <inkml:trace contextRef="#ctx0" brushRef="#br0" timeOffset="70176.7164">8105 8932 125 0,'-2'-9'41'0,"-2"4"-17"0,-2-2-19 15,6 6-2-15,0 1 7 16,0 0 0-16,0 0-5 16,6 5-5-16,6 21 1 15,3 19 12-15,-3 12 14 16,-3 14-2-16,-5 9-6 15,-4 9-3-15,0 9-3 16,0 1-2-16,0 3 2 16,0 5-5-16,-4 0 1 15,1 0 5-15,-3-2-9 0,6-9 5 16,0-4-1-16,0-10-7 16,0-6 0-16,0-6 1 15,0-4-1-15,0-1 0 16,0-3 0-16,0-2-1 15,-12-5-1-15,-9-8 1 16,9-9-1-16,-1-9 0 16,5-7-2-16,2-7 2 15,0-8-8-15,6-4-4 16,0-3-5-16,0-10-16 16,0-31-117-16</inkml:trace>
  <inkml:trace contextRef="#ctx0" brushRef="#br0" timeOffset="72344.1397">8424 9230 44 0,'14'-11'168'16,"17"3"-157"-16,14-4-7 15,17-4 14-15,17-2 2 16,14-1 6-16,10 1 0 0,15 4-6 16,4 1-7-16,6 6 0 15,7 0-3-15,11 7 1 16,16 0-4-16,3 0-4 15,-2 4 4-15,-6 0-1 16,1 5-4-16,-5-2 1 16,0-1 1-16,4 1 2 15,4-3 1-15,2 1-4 16,7-5 1-16,3 0 1 16,7 0-1-16,8 0 1 15,11-1 2-15,7-8-4 16,7 3 3-16,2 2-5 15,2-3 1-15,7 4 3 0,7-1 0 16,5 3-3 0,-7-2 0-16,-3 3-2 0,-3-1 0 15,15-2 1-15,12-4 1 16,8 4-1-16,15-5-1 16,2 0-1-16,2 0 0 15,4 1 1-15,-10 0 0 16,-19 3 0-16,-12 0 1 15,-13 4-1-15,-10 0 0 16,-10 0 2-16,-9 5-1 16,-10 3-1-16,-6 3 0 15,0 0 1-15,0-2-1 16,-4-1 0-16,-4 3 0 0,-11-3 0 16,-4 3 1-16,-8 0-1 15,-4 0 1-15,-3-4-1 16,7 4 0-16,6-1 3 15,-4 1-3-15,-6 1-2 16,-21 3 2-16,-20 0 0 16,-9 0 0-16,-8-5 0 15,-5 2 0-15,-3-2 0 16,-2 1-1-16,-3-3 1 16,-8 2 0-16,-12-3 0 15,-2-2 0-15,-11 3-1 16,-1-1 1-16,-5 0 0 0,-6 1 0 15,-4-1 1 1,-7-3-1-16,-3 2 0 0,-3 1 1 16,-1 2-1-16,1 2 0 15,1 3 0-15,1 3 2 16,-3-1-2-16,1 3 0 16,-2 0 0-16,1 2 0 15,3 0 0-15,-3-2 0 16,-1 0 0-16,-1 2 0 15,-3-7 0-15,-2 1 0 16,-2 1 0-16,-2 6 0 16,-2 2 1-16,4 3 1 15,-4 6-2-15,0 0 1 16,0 3-1-16,0-1 0 16,0-1 0-16,0 3 0 0,0 1 0 15,0-1 1-15,0 0-1 16,-4-3 0-16,2-1 0 15,2 2 0-15,-4-2 0 16,4 4 0-16,0 0 0 16,0-2 0-16,0 3 0 15,-2-2-1-15,-2 1 1 16,-2-5 0-16,4-1 1 16,-9-2-1-16,3-1 0 15,-2-4 0-15,-3 1 0 16,3 0 0-16,4-3 0 15,-7-4-1-15,7-1 1 0,0-7 0 16,0 1 0-16,6-1 0 16,-2-2 0-16,2-4-1 15,-5 2-1-15,5-1 2 16,0 2-1-16,0-4-1 16,0-2-1-16,0 2 0 15,-2-3 0-15,2 3-3 16,0-1 1-16,0 1-4 15,0-3 0-15,0 4 1 16,0-4-2-16,0 0 4 16,0 3 4-16,0-2-4 15,-10 0 2-15,-9 4 1 0,-5-1 3 16,-11 0-3-16,4 3 3 16,-7-5 4-16,1 0-1 15,-8 1-2-15,-5 3 3 16,-6 3 0-16,-16-2-4 15,-17 8 0-15,-16 3 0 16,-17 1 0-16,-11 3 0 16,-5-4 0-16,-3-4 0 15,-3 1 5-15,-1-4 1 16,10-4 4-16,-3 4-7 16,-5-2 2-16,-14-2-5 15,-16 3 0-15,-15-3-1 16,-15 1 1-16,-16-1-1 15,-11-3 0-15,-7-1-2 16,-18 5 1-16,-5 0 1 0,-5 6 0 16,-10 3 1-16,-2 5-5 15,-4 6 1-15,-16 1 4 16,-11 1 0-16,-7 2 0 16,-13-1 0-16,5-6 4 15,3-3 2-15,12-3 1 16,21-2 4-16,1-2-1 15,9-1 1-15,23 1-3 16,16 0 0-16,9-1-7 16,16-2-1-16,6 1 6 15,17-1-4-15,4-2-1 16,10 1-1-16,-1-3 3 0,1 0 0 16,2-2-2-16,3-1 1 15,-3-2 0-15,2 2 1 16,7 1-1-16,2-2-1 15,2 3 3-15,-3-2-4 16,3 1 0-16,6-2 0 16,16 0 1-16,22-1-1 15,3 1 2-15,4 0-2 16,5 2 0-16,-13-2 1 16,19 4-1-16,2-4 0 15,12 0 0-15,17-2 0 16,-3-1-1-16,16-1 1 15,11 0 0-15,-3 0 0 0,3 0 1 16,-1 0-1-16,-1 0 0 16,-1 0 0-16,3 0 0 15,-1 0 0-15,8 0 0 16,2 0-1-16,10 0 1 16,4 0 0-16,3-1 0 15,5-1 0-15,-1 2 0 16,1-1 0-16,5 1-1 15,2 0 2-15,0 0-1 16,1 0 0-16,5 0-1 16,0 0 1-16,0 0 0 15,0 0 0-15,0-3-1 0,0 3 1 16,0 0-1-16,0 0-4 16,0 0-3-16,0 0-4 15,19 0-10-15,27 4-26 16,3 8-31-16,7-9-233 15</inkml:trace>
  <inkml:trace contextRef="#ctx0" brushRef="#br0" timeOffset="80544.9666">10838 12252 202 0,'-17'-9'146'0,"3"2"-116"16,-3 0-28-16,5 4 1 15,12 3 10-15,0 0 4 16,0 0-1-16,0 0-14 16,0 0 4-16,0 0 0 15,0 0 1-15,0 0 1 0,0 0-4 16,0 0 3-16,0 0-3 15,0 0-1-15,0 0 2 16,0 0-1-16,0 0 0 16,0 0-3-16,0 0 0 15,0 11 0-15,0 11-1 16,-10 6 3-16,-5 8-2 16,-1 5-1-16,1 4 0 15,-6 17 1-15,1 12 0 16,1 7-1-16,1 7 1 15,5-3 0-15,7-1-1 16,0-12-1-16,6-1 1 16,0-6 0-16,0-6 1 15,12-8-1-15,3-13 0 16,3-10 0-16,-1-9-2 0,-3-11 0 16,7-2-1-16,-9-3 1 15,9-3-1-15,10 0 2 16,10 0 1-16,9 0 0 15,14-10-2-15,2-5 2 16,13-2 0-16,-9 1 0 16,7 3-7-16,-5-2-3 15,-6 4-5-15,-8 3-20 16,-4 1-63-16,-11 3-123 16</inkml:trace>
  <inkml:trace contextRef="#ctx0" brushRef="#br0" timeOffset="81150.9156">11605 12733 221 0,'-15'3'60'0,"11"-3"-46"16,4 0-8-16,0 0 1 15,0 0 3-15,4 0-3 16,29 0-1-16,19 0 16 16,14-3-3-16,7-13 2 15,1-6-5-15,0-4-2 16,-7-3-1-16,-14 0-10 16,-15-5-3-16,-20 5-1 15,-18-3 0-15,0 3 1 0,-14 7-1 16,-28 6 0-1,-7 5 1-15,-11 7 0 0,-11 4-3 16,3 9 3-16,0 13 3 16,2 2-2-16,10 6 1 15,-2 3 1-15,19 11 1 16,6 7-3-16,12 5 0 16,15 5 1-16,6-4-1 15,0-3 3-15,25-6-4 16,18-11 0-16,13-4 0 15,10-8-1-15,11-6 1 16,7-11 0-16,9-8-5 16,5 0-2-16,3-8-8 15,-14-11-62-15,-15-3-152 16</inkml:trace>
  <inkml:trace contextRef="#ctx0" brushRef="#br0" timeOffset="81601.0001">12545 12465 120 0,'-2'2'168'0,"2"-2"-153"16,0 0-13-16,0 7 13 15,0 6 9-15,0 8-5 16,17 16 9-16,-3 4-9 16,9 3-4-16,-2-1 0 15,6 1-3-15,-9-3-6 16,9-5-2-16,-2-3 0 15,8-7-3-15,-8-7 0 16,2-8 0-16,6-5-2 16,-6-6-1-16,8 0 2 15,8-25 0-15,7-23 1 0,3-14-1 16,1-16-3-16,-12 6-4 16,-16 6-2-16,-3 15-3 15,-6 13-8-15,-9 13-12 16,2 10-22-16,-1 11-69 15,1 4-73-15</inkml:trace>
  <inkml:trace contextRef="#ctx0" brushRef="#br0" timeOffset="82261.0448">13405 12637 26 0,'6'3'130'0,"1"0"-121"16,3 2 12-1,2-1 13-15,7-4 8 0,4 0 0 16,8 0-8-16,2 0-9 16,6-12-3-16,-2-10-13 15,-6-5-9-15,-6-4-3 16,-8-2-5-16,-15 6 6 16,-2 2 1-16,0 10 1 15,-15 4 4-15,-3 5-4 16,-11 5 9-16,6 1 2 15,-2 0 2-15,-4 7-9 16,2 15 2-16,3 3-3 16,-1 5 1-16,4 2-3 15,9 6 2-15,5 3-2 16,7-2 3-16,0 2-2 0,0-3-2 16,17-3 1-16,14-4 0 15,6-10 0-15,9-2-1 16,-3-5 0-16,5-6 0 15,-5-8 0-15,5 0 1 16,-5 0 2-16,11-22-2 16,-5-12 0-16,13-14-1 15,0-14-4-15,5-8-2 16,-3-13-9-16,-15-3-18 16,-7-5-10-16,-24 10-28 0,-12 8 13 15,-6 6 46 1,0 19 12-16,0 12 15 0,0 14 6 15,-10 11 3-15,4 8 14 16,4 3-3-16,-4 0-11 16,-5 11-8-16,-3 19-12 15,-3 16 3-15,1 9 2 16,7 12-2-16,9 6 1 16,0 4-2-16,0 3-2 15,3-5 1-15,15-5-5 16,9-11 1-16,4-6-1 15,6-9-1-15,5-7-2 16,7-3-4-16,11-5-11 16,6-4-10-16,13-13-64 0</inkml:trace>
  <inkml:trace contextRef="#ctx0" brushRef="#br0" timeOffset="83468.9929">15522 12192 56 0,'-8'-7'57'15,"8"7"-31"-15,0 0-8 16,0 0 4-16,0 0 6 16,0 0-10-16,0 0-6 15,0 0-7-15,0 0 2 16,0 0-1-16,0 0 0 15,0 0 5-15,0 0 1 16,0 0 6-16,0 0-1 16,0 0-6-16,0 0 0 15,0 0-2-15,0 0 2 0,0 0-4 16,0 0-5-16,0 0 4 16,0-1 3-16,2 1-1 15,2-2 0-15,2 1-4 16,2 1 0-16,3-4-1 15,1 4 4-15,7-2-6 16,3 0 0-16,-7 1-1 16,8-1 1-16,-5-2-1 15,1 4 0-15,0-3 3 16,3 3-1-16,3-1 0 16,2 1 3-16,8 0-3 15,6 0 2-15,1 0 1 0,-3 0-1 16,7 11 0-16,-9 4-1 15,0 12-1-15,-6 1 4 16,-8 8-3-16,-9-1 3 16,-8 1-5-16,-6-3 0 15,0 0 0-15,-8 3 1 16,-29-3 0-16,-21-2-2 16,-8 1-6-16,-4-6 5 15,-7-7-6-15,11-1 0 16,10-8 3-16,13-5 1 15,12-5-2-15,14 0 4 16,11 0-5-16,6 0 3 16,0 0-13-16,31-2 6 15,12-7 10-15,11 5 1 16,6 1 0-16,2 3 2 0,4 0-1 16,5 0-1-16,-3 0-1 15,-2 0 0-15,-6 0-6 16,-4-4-21-16,-9-9-240 15</inkml:trace>
  <inkml:trace contextRef="#ctx0" brushRef="#br0" timeOffset="83695.5499">16638 12323 368 0,'17'2'9'0,"8"-2"-7"15,10 0-2-15,4 0 2 16,6 0-2-16,-1 0-5 16,3-4-18-16,-1-3-48 15,-9-1-98-15</inkml:trace>
  <inkml:trace contextRef="#ctx0" brushRef="#br0" timeOffset="84150.8878">17382 12000 247 0,'27'-3'34'0,"13"0"-16"15,15 0 25-15,12 1 11 16,-5 2-18-16,0 0-8 16,-3 0-11-16,-5 2-9 15,-10 9-5-15,-9 3-1 16,-12 1-2-16,-17 11 1 16,-6 3 1-16,0 3 1 15,-21 2 0-15,-10-1-1 0,4 0 1 16,2-3-3-1,11 1 1-15,8-4-1 0,6-2 0 16,0-3 0-16,0 0-1 16,6-3-1-16,21-1 1 15,0 0 0-15,4-2 0 16,2 3 2-16,-2 3-1 16,0-5 1-16,-2 5 0 15,-9-3 1-15,-9 0-1 16,-11 3 1-16,0 5 2 15,-31 3-2-15,-23 3 0 16,-16 2-2-16,-11-3-3 16,-14 1-4-16,-10-1-17 0,-9-5-90 15,-2-5-180 1</inkml:trace>
  <inkml:trace contextRef="#ctx0" brushRef="#br0" timeOffset="84810.8578">10778 14108 242 0,'43'-3'42'0,"17"-12"-34"15,25 0-3-15,6-3 8 16,23 3 2 0,14-7 7-16,29 4-6 0,33-8-1 15,42-1 1-15,41-4 3 16,39-6 4-16,35-4-7 15,23-6 2-15,25-9-7 16,16-3-1-16,25-2-5 16,15-2 4-16,16-3-4 15,4 3-2-15,-14 1-3 16,-2 2 0-16,-17 2 1 16,-2 11 1-16,-8 3-2 15,-33 11 0-15,-35 1-1 0,-46 5-3 16,-41 5 4-16,-37 0 0 15,-36 3 0-15,-37 2-1 16,-39 1-4-16,-33 2 5 16,-25 0-6-16,-22 6-3 15,-15-2-6-15,-13 6-12 16,-9-1-16-16,-7 5-13 16,0 0-21-16,0 0-52 15</inkml:trace>
  <inkml:trace contextRef="#ctx0" brushRef="#br0" timeOffset="87510.8223">24305 1879 105 0,'-12'-20'51'16,"-3"4"-13"-16,1 5-3 15,12 4 17-15,-2 0 7 16,2 4-18-16,-3 1-11 0,3 2-4 15,-2 0-7-15,2 0-1 16,2 0-8-16,-4 0-6 16,4 0-4-16,0 0 0 15,0 7-2-15,0 10-4 16,0 16 6-16,0 12 1 16,17 14 4-16,1 8-5 15,1 3 1-15,-3 6 0 16,-3-1-1-16,1-2-2 15,-3-10-1-15,1-7-5 16,0-10-10-16,-1-9-13 16,1-9-34-16,7-12-121 0</inkml:trace>
  <inkml:trace contextRef="#ctx0" brushRef="#br0" timeOffset="87849.3275">24748 2161 128 0,'-151'39'23'0,"6"1"15"15,21 0-3-15,27-5 2 0,27-4 3 16,30-11-21-1,22-4-14-15,18-1-4 0,0 1-1 16,45 3 0-16,25-4 7 16,21-3 13-16,21-1 2 15,24-7-13-15,7-3-1 16,6 1 1-16,-13-1-7 16,-18 1-2-16,-27-1-7 15,-23 3-4-15,-14-1 2 16,-17 1-15-16,-8-4-13 15,-23 0-150-15</inkml:trace>
  <inkml:trace contextRef="#ctx0" brushRef="#br0" timeOffset="98886.622">5701 13133 245 0,'0'20'22'0,"0"-16"-22"16,0 0-16-16,0-4 8 15,0 0 8-15,13 0 6 16,15 0 6-16,3 0-9 16,11-7-2-16,-5 0 3 15,8-1 1-15,3-3 1 0,10-4 2 16,4-3-5-16,6-7 5 15,11-8-1-15,12-11-3 16,10-11 6-16,4-16 5 16,21-13-4-16,13-12 8 15,24-11-3-15,19-13 5 16,12 3-2-16,-12 3-11 16,-6 16-8-16,-33 13-3 15,-19 17-2-15,-27 11-3 16,-27 13 2-16,-12 8 4 15,-19 9-2-15,-6 1 0 16,-8 5-5-16,-6-1-14 0,-1 0-18 16,-1 0-89-16</inkml:trace>
  <inkml:trace contextRef="#ctx0" brushRef="#br0" timeOffset="99222.7961">7702 11628 224 0,'-12'7'25'16,"8"4"-25"-16,4 6-5 0,0 6 5 15,4 6 3-15,27 12-2 16,10 10-1-16,11 19 6 16,8 6-2-16,4 2-2 15,-8-5 2-15,-3-4-1 16,-7-9-3-16,-1-6 1 16,-18-6-1-16,2-6 0 15,-6-10-4-15,-11-10-4 16,-6-4-7-16,-4-11-22 15,-2-7-40-15</inkml:trace>
  <inkml:trace contextRef="#ctx0" brushRef="#br0" timeOffset="99555.8129">7541 11650 283 0,'0'-4'26'0,"0"4"-26"16,0-5-5-16,25-5 5 15,33-5 22-15,26-7 1 16,32-2-5-16,23-4-4 16,-5 3-6-16,-2 6 2 15,-22 12-8-15,-25 4-2 0,-28 3-4 16,-15 7 1-16,-17 22 0 15,-13 8 3-15,-12 18 6 16,0 19-1-16,-19 17-4 16,-26 15-1-16,-15 9 0 15,-10 9-1-15,-5-2-8 16,1-1-11-16,-5-5-37 16,15-24-125-16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34:38.6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2164 2875 203 0,'-25'-9'37'15,"5"3"-20"-15,1 4 11 16,17 2 4-16,2 0 1 15,0 0 2-15,0 0-15 16,0 0-12-16,0 0-8 16,0 0 0-16,0 14 0 15,2 11 6-15,11 8 0 0,1 3-2 16,-2 3-1-16,-5 0 1 16,-1 2 3-16,-6-2-1 15,6 0 0-15,2 1-3 16,-1-6 3-16,5 0-4 15,7-3-1-15,7-2-1 16,14 2 2-16,18 2-2 16,12 4-1-16,21-5 1 15,14 1-1-15,19-3 1 16,25-4-1-16,0-8 1 16,14-4-1-16,11-4 2 0,-11-2-1 15,9-4 0 1,10 1 0-16,10 0 1 0,15-2 2 15,30-2-3-15,13-1 5 16,23 0-5-16,17 2 0 16,1-2 1-16,17 0 0 15,8 2-1-15,11-1 0 16,27 2 0-16,16-2 6 16,22 3 0-16,3-4-6 15,-4 4-2-15,4-4 2 16,8 0 2-16,10 0 1 15,17 0 0-15,8-4 1 16,3-7-2-16,-13 2-1 16,14 0 2-16,4 2 0 15,3 1 2-15,6-1-5 0,-23 0-2 16,6-1 2-16,4-2 0 16,11-1 1-16,8-1-2 15,0-4 1-15,-12 0 0 16,1 1 0-16,-12 0 1 15,-1 3-1-15,-10 0 0 16,-17 0 0-16,-9 1-1 16,-2-1 2-16,0 1 0 15,2-2-1-15,0 4 0 16,-19-1 0-16,-12 5 0 16,-14-4 0-16,-9 5 1 15,-8-3 0-15,-10-1 1 0,-9 2-2 16,-22-2-2-16,-13 0 2 15,-23 1 0-15,-22-2 0 16,-19-1 0-16,-12 0 0 16,-12-5 0-16,-15-3 1 15,-19-2 0-15,-25-4-1 16,-34 1 1-16,-32-3-1 16,-26 2 4-16,-18-4 3 15,-11-5 2-15,-11-11-2 16,-4-10-4-16,-2-8-1 15,0-5-1-15,-14-7 1 16,-21-5-2-16,-15 1 1 16,-14 1 1-16,-15 2 1 0,-12 4 0 15,-18 1 0 1,-19 1 2-16,-23 2-5 0,-12 0-2 16,-13 0-5-16,-14 0 5 15,-17-2-1-15,-16 2 3 16,-19 0-1-16,-14 9-3 15,-21 3 1-15,-23 9 3 16,-10 1 1-16,-15 3-1 16,-6 1-1-16,-6 0-2 15,-14 2 3-15,-9 0 1 16,-20 5 2-16,-4-2-1 16,-5 3-1-16,-10 0-2 0,6 0-1 15,-8 0-2 1,-16 4 4-16,-3-2 1 0,-4 5 1 15,-6 2-2-15,4 0-2 16,-6 2 2-16,-10 2 0 16,0 1 2-16,-1 1-1 15,-1 5-1-15,4 3-1 16,-9 2-1-16,-6 3 2 16,9 0 2-16,6 4-2 15,3-1 0-15,16 2-2 16,-26 0 2-16,3 3 0 15,1 9-1-15,7-2 1 16,10 0 0-16,5 1 0 16,-1 2 0-16,6-3 3 15,20 2-3-15,7-2 0 0,25 3-3 16,0-1 2-16,15 2 1 16,14 2-1-16,19-1 1 15,18-2 0-15,25 0 0 16,21-6 0-16,31 4 0 15,4-4 0-15,23 4 0 16,12 0 0-16,14 3-3 16,26 4 1-16,18-2-7 15,26 0-9-15,34 0-2 16,23-1-13-16,29-1-28 16,12 2-122-16</inkml:trace>
  <inkml:trace contextRef="#ctx0" brushRef="#br0" timeOffset="12667.0561">2704 11326 188 0,'-13'19'46'15,"1"-13"-36"-15,4-5-7 16,8-1 4-16,0 0 7 16,0 2 3-16,0-2-1 15,0 2-7-15,0 5 5 0,-2 14 6 16,-5 14 6 0,-3 19-5-16,2 12-9 0,-9 8-6 15,3 7-2-15,1 6 3 16,-9 12 0-16,3 5 0 15,-4 2-4-15,9 0-1 16,-11-1 2-16,2 2-1 16,-8 8 0-16,-6 5 0 15,-23 5 1-15,-12 1 5 16,-1-10 9-16,5-2-1 16,2 4-2-16,-4 22 3 15,-9 29-8-15,-12 24-7 16,-2 14-3-16,-2 4 2 15,-2 3 0-15,4-5 1 0,8 1 1 16,9-13-2-16,24-6 7 16,5-7-9-16,16-1 3 15,12-7 0-15,0 5-1 16,-7 6-2-16,5 0 0 16,-4-1 0-16,6-13 0 15,-1-12 1-15,11-17-1 16,-1-17 0-16,8-23 0 15,2-23-1-15,0-8 0 16,0-19 0-16,2-5 1 16,8-8-5-16,7-15 4 15,-5-8 0-15,-5-4-1 16,-1-12-4-16,-6-2 2 0,6 0-5 16,0 0 1-16,-6 0-6 15,0-1-9-15,6-22-24 16,-4-28-58-16,3-29-54 15</inkml:trace>
  <inkml:trace contextRef="#ctx0" brushRef="#br0" timeOffset="14205.7137">2390 11788 280 0,'6'-7'3'16,"-6"4"-3"-16,10-5-6 15,15 1 6-15,-4 0 7 16,16-1-3-16,10-3-2 16,24 3 6-16,20-3-3 15,24-3 3-15,30 0 3 0,10 0 2 16,25-2-1-1,8-3 4-15,8 6-8 0,13-2 0 16,6 3-2-16,17 2-2 16,7-1 3-16,3 6-7 15,4 0 3-15,0-4 5 16,2 5-5-16,-14-5 10 16,6 3 0-16,-13 3-2 15,7 2-2-15,3-1-2 16,26-3 0-16,8 2 1 15,22-8-2-15,13-4 0 16,-12 1 0-16,3-1-6 16,-18 5 1-16,-20 5 0 15,-17 2 0-15,-21 3 0 16,-4 0-1-16,-6 0 2 0,-11 11-1 16,-18 3-1-16,-12 4 0 15,-15 4 0-15,-11 6 0 16,-22 4 0-16,-14 4 1 15,-21 5-1-15,-15 9 1 16,-8 5 3-16,-18 12-2 16,-1 7-1-16,-18 10 1 15,2 4-1-15,-6 3 0 16,-11 5 1-16,-6 11 2 16,-4 2-4-16,2 9 6 15,3 3-3-15,-1 0 1 16,6 5-1-16,9 5-2 0,12 2 2 15,-2 5 0-15,6 6 0 16,5 3-3-16,-3 4 1 16,0 6 0-16,-12-10 1 15,-2 4-1-15,2-1 0 16,-9-4 0-16,1 10-1 16,-5 8 1-16,3 8 0 15,-3 8 0-15,7-4 0 16,-15 5 1-16,9-6-1 15,1 2 1-15,-1-15-2 16,7-12 3-16,-5-19-3 16,-5-13 0-16,1-15 1 15,-7-16 0-15,-4-13-1 0,2-14 0 16,2-9 0 0,-4-11-1-16,3-3 1 0,-5-1 0 15,0-5-1-15,0-4 1 16,-11-5 0-16,-9-6-2 15,-16-2 2-15,-7-3 0 16,-11-3 0-16,-14-1-1 16,-21-3 1-16,-16-1-3 15,-25 0-2-15,-19-1 5 16,-21 1 0-16,-18 4-1 16,-17 0 2-16,-14 1 0 15,-12 0 1-15,-21 2-2 16,-11 1 6-16,-10 0-4 15,-10 0-1-15,-2 0-2 0,-3-2 0 16,-20 1 0-16,0 0 1 16,-4 1 3-16,-12 0-3 15,5-3 0-15,-5 0 2 16,14 2-4-16,10-1 1 16,-6 1 1-16,8 0 2 15,1 1-2-15,-3-4 1 16,4 4-1-16,5 0 1 15,0 2-1-15,18 1-2 16,2 4 2-16,4 0-1 16,21-2 2-16,0-2-1 15,15-3 0-15,7-3 0 16,16-2 2-16,13-3-2 0,20-3-2 16,20 0 1-16,18 0 0 15,1 0 1-15,24-3-6 16,3-4 6-16,11 0-5 15,14-4-11-15,-1 0 6 16,6 0-12-16,9 0-55 16,-4-1-104-16</inkml:trace>
  <inkml:trace contextRef="#ctx0" brushRef="#br0" timeOffset="15803.5394">2007 12733 160 0,'-16'13'36'16,"1"-4"-34"-16,-3-9-2 16,18 0 10-16,0 0 4 15,18 0-7-15,32 0 12 16,28 0 2-16,22-5-3 16,17-12 0-16,18-2 0 15,28 0-4-15,27-3 1 16,23 1-3-16,21 2-1 15,3 1-1-15,14 2-1 16,15 3-2-16,30 1 4 16,24 2 0-16,23-2 2 15,27-2-4-15,0-1-2 16,15-4-1-16,-9 4 2 0,15 4-1 16,2 4 0-16,1 3-4 15,-7 4-3-15,-17 0 0 16,0 0 0-16,-15 4 0 15,9 3 2-15,-6-7 0 16,-7 0-2-16,-26 0-2 16,-38 0 1-16,-33-3 1 15,-41 2 0-15,-39-2 0 16,-33-1 0-16,-36 4 0 16,-26 0-6-16,-22 0 3 15,-17 0-3-15,-1 0-3 16,-20 0-2-16,-7 4-9 0,-6 3-29 15,-6-3-128 1</inkml:trace>
  <inkml:trace contextRef="#ctx0" brushRef="#br0" timeOffset="16386.9002">4515 11591 150 0,'-9'-8'52'16,"3"8"-25"-16,2 0 2 15,2 0 7-15,-2 0-6 16,2 0-9-16,-2 0-6 15,2 0-8-15,-5 26-6 0,-3 37 3 16,-4 46 8-16,-13 41 0 16,0 41-4-16,-4 30 0 15,-15 13 2-15,9 24 0 16,4 6-2-16,0 19 0 16,12 10-2-16,11-3-1 15,8 3-1-15,2-5-3 16,0-4 0-16,0-10-1 15,6-22 1-15,6-20-2 16,3-35 1-16,8-21-1 16,6-28 0-16,2-27-5 15,-7-22 1-15,-1-19-2 16,-10-22-7-16,-7-20 0 0,0-16-19 16,-6-22-41-16,-19-22-236 15</inkml:trace>
  <inkml:trace contextRef="#ctx0" brushRef="#br0" timeOffset="16943.7797">6762 11436 188 0,'-29'30'47'0,"0"11"-39"16,4 10-1-16,4 7 7 16,1 3 9-16,13 10-2 15,7 19 1-15,0 18-14 0,0 21 2 16,0 25 5 0,0 16-2-16,0 17-3 0,0 13-2 15,-14 18 2-15,-11 17-4 16,0 11 3-16,-14 10-3 15,6-7 0-15,2 2-3 16,-10-5-1-16,3 2 1 16,5-13-2-16,13-25-1 15,9-19 1-15,11-19 1 16,0-18-4-16,13-14 1 16,16-16-4-16,6-18-3 15,-8-18 2-15,2-12-3 0,-1-15 5 16,-13-17-5-1,4-18-6-15,-1-16-27 0,3-20-71 16,-15-49-116-16</inkml:trace>
  <inkml:trace contextRef="#ctx0" brushRef="#br0" timeOffset="17595.9035">9236 11553 99 0,'0'0'28'16,"0"0"-25"-16,0 15 12 0,0 11 13 15,0 8 2 1,0 10-5-16,0 7-9 0,0 10 5 16,0 9-8-16,0 12 7 15,6 12 0-15,0 13-4 16,-4 14 7-16,2 15-4 16,-4 15-6-16,3 10 3 15,-3 0-8-15,4 5 0 16,2-1-3-16,2-3-4 15,3 3 2-15,-5 0-2 16,-6 1-1-16,0-2-1 16,0 6-3-16,-17 5 1 15,-16-6-1-15,-8-1 4 16,-3-12 0-16,3-10 0 16,4-8 3-16,12-12 0 0,-2-13-1 15,15-21-2-15,12-21 0 16,0-13-2-16,0-18 2 15,18-11-2-15,9-10-4 16,-8-8-7-16,-5-11-2 16,-1 0-15-16,-7-8-80 15,-6-20-127-15</inkml:trace>
  <inkml:trace contextRef="#ctx0" brushRef="#br0" timeOffset="21149.6945">10716 11690 192 0,'-17'-13'29'0,"5"2"-3"16,12 5-15-16,0 6 9 15,0 0 7-15,0 0-5 16,0 0-11-16,0-3-3 15,29 3-4-15,4-7 18 16,25-2-1-16,0-1-2 16,14-2-2-16,7 2-7 15,5 2-2-15,7 1 0 0,11 0 0 16,3 0-3 0,9 6 0-16,6-3-2 0,-2 4 0 15,8 0 2-15,8 0-3 16,11 0 1-16,1 0 3 15,7 0-5-15,-4 0-1 16,-2 0 0-16,4 0 1 16,-6 0-1-16,-11 0-1 15,-12 0 1-15,-19 0 0 16,-18 0 0-16,-8 0 0 16,-22 0 0-16,5 0 1 15,-4 0-1-15,-2 0-1 16,-9 0 1-16,-5 0-3 0,-16 0 0 15,-9 8-1 1,-5 0-1-16,1 6 5 0,-11 5-3 16,0 10 4-16,0 4-1 15,0 10 0-15,-21 6 0 16,6 13 0-16,3 1 0 16,6 9 0-16,2 5-1 15,4 2 1-15,0 5 0 16,0 2 1-16,0 4-1 15,0 4 0-15,0 1 1 16,0 6 0-16,0 5 1 16,0 5-1-16,0-2-2 0,0 1 2 15,6-4 0 1,17 4-1-16,12 0 3 0,-2-2-1 16,10 5-2-16,5-3 0 15,-5 1 2-15,3-6-2 16,-13 2 0-16,0-4 0 15,-13 3 0-15,5 1 0 16,-2-2 0-16,0-4-1 16,-5-5 0-16,-5 3 1 15,-7-1-1-15,-4 5 2 16,-2-1 0-16,0-3-1 16,0 1 0-16,0-9 0 15,0 2 0-15,0 2 2 0,0 0-2 16,0-6 0-1,10-3 0-15,-3-8 0 0,-1 0 2 16,0 1-1-16,-4 7-1 16,2-10 0-16,-4-2-3 15,0-9 3-15,0-5-1 16,0 2 1-16,0-9 0 16,0 11 0-16,-6-2 0 15,-4-2 0-15,1 1 1 16,-1-7-1-16,4-4 0 15,0-3 0-15,4-7-1 16,-5 1 1-16,1-5 0 16,0-2-1-16,-6-8 2 15,-3 2-1-15,3-7 0 16,-1 1 0-16,-1-1 0 0,-3-3 0 16,3-4 1-16,-7-3-1 15,0-3 2-15,-3-5-2 16,-5 1 0-16,-2-1 2 15,-4-3-1-15,-7 0 2 16,-1 0 1-16,-7 0-2 16,-10 0 1-16,-8 0-3 15,-15 0 1-15,-14 0-1 16,-2 0 3-16,-11 0-1 16,-14 0 4-16,-4 0 3 15,-6 0-4-15,-11 6 3 16,0 3-1-16,-3-2 0 0,-3-1-3 15,-8-1 2-15,1-1-2 16,10-4-1-16,17 0-1 16,22 0-2-16,18 0-2 15,6 0 1-15,7 0-5 16,5-4-8-16,1 4-1 16,4 0-14-16,2-2-32 15,8-10-60-15,12-14-176 16</inkml:trace>
  <inkml:trace contextRef="#ctx0" brushRef="#br0" timeOffset="22040.7025">11365 12350 43 0,'14'0'8'0,"15"0"8"15,13 0-4-15,3-5 9 16,15-9 15-16,8 4-3 0,11-5 8 15,12 5-9 1,10-2-5-16,15 2-2 0,10 1-4 16,-2 2-9-16,13 1 0 15,-1-3-4-15,9 6 5 16,1-1-1-16,5 1-4 16,-2-1-2-16,-6 4 1 15,-11 0-1-15,-10 0-2 16,-8 0-3-16,-11 4 0 15,-6 0-1-15,-4-1 0 16,-8 0 0-16,-9-3 0 16,-9 0 0-16,-7 0 0 0,-17 0 0 15,-6 0-1 1,-8 0-2-16,-8-3-1 0,-5 0 3 16,-9 2-4-16,-1-2-1 15,-6 3 0-15,0-4-5 16,0 1-20-16,-6-2-193 15</inkml:trace>
  <inkml:trace contextRef="#ctx0" brushRef="#br0" timeOffset="27844.087">6743 16479 30 0,'-15'7'6'0,"7"-4"-6"0,8-3 0 16,0 0 5-16,0 0 6 15,0 0 1-15,0 0 4 16,-4 0 10-16,2 0 2 15,-2 0-17-15,2 0-11 16,2 0-5-16,0 0-15 16,0 0-19-16,0 0-4 15,-4 0 5-15</inkml:trace>
  <inkml:trace contextRef="#ctx0" brushRef="#br0" timeOffset="28271.5991">6418 16193 130 0,'-6'6'23'0,"4"3"-19"16,-2 4-2-16,2 3 2 16,2 9 5-16,-4 8 4 15,4 11-3-15,0 0-2 0,0 4 6 16,0 4 0-16,0-2 2 16,0 10-2-16,0 5 1 15,0 14-6-15,10 12 5 16,-2 8-4-16,9 7-2 15,4-4-2-15,5-6-4 16,-5-11 0-16,2-8 1 16,6-18-2-16,-11-8 0 15,3-11-1-15,-2-10-4 16,-1-5 2-16,3-3-5 16,-2-10-7-16,-7-2-4 15,0-5-14-15,-3-5-74 0</inkml:trace>
  <inkml:trace contextRef="#ctx0" brushRef="#br0" timeOffset="29119.2034">9128 15438 4 0,'0'0'8'15,"0"0"-1"-15,0 3 0 0,0-1-2 16,0 3 7-16,0-2 1 16,-4 6 0-16,2-2 1 15,2 4 4-15,-4 6-5 16,4 9 0-16,0 6 1 15,-6 13-2-15,4 10 0 16,-9 8-4-16,3 6 13 16,-2-3-7-16,2 3 5 15,1 6 1-15,-5 12-3 16,6 5-7-16,-2 7-3 16,5-4-4-16,-1-2 1 15,2-2-2-15,-2-6 2 0,2-16 0 16,2-16-3-16,0-14 1 15,0-9-1-15,0 9 0 16,0 10-1-16,0 9 0 16,0-2-1-16,6-5-4 15,3-17-14-15,-1-9-2 16,-8-11-5-16,0-6-50 16</inkml:trace>
  <inkml:trace contextRef="#ctx0" brushRef="#br0" timeOffset="30243.4215">4293 16254 83 0,'-4'0'12'0,"4"1"-3"16,0 6-4-16,0 6-1 15,0 7 8-15,0 2 0 16,13 0 0-16,-1 1-4 15,-2 2 6-15,-1 2 5 0,5 1-4 16,-1 2-4 0,-7 3-6-16,2 8 2 15,11 11 0-15,-3 12 1 0,7 2 4 16,2 7-6-16,-11-2 0 16,9 6-4-16,-4-1 3 15,3 5-3-15,-9-3 0 16,-1-8 4-16,0-5-5 15,7-12 1-15,0-9-2 16,-3-8-2-16,3-3 2 16,-13-11 0-16,2-6 0 15,-2-6-1-15,-6 0 1 16,0 1 0-16,0 0 1 16,0-7 1-16,0 3-2 0,0-7 0 15,0 0 1-15,0 0-1 16,0 0 0-16,0 0-1 15,0 0 1-15,0 0-2 16,0 0 2-16,0 0-1 16,0 0-1-16,0 0 1 15,0 0-6-15,0 0-14 16,0 0-16-16,0 0-29 16</inkml:trace>
  <inkml:trace contextRef="#ctx0" brushRef="#br0" timeOffset="33649.8052">6664 17773 281 0,'0'0'64'0,"0"0"-49"16,0 0-8-16,0 0 4 0,0 0-4 15,0 0-7 1,0 5 0-16,0 10 0 0,0 7 8 16,19 7 0-16,-5 1-2 15,5-1-4-15,-2 0-2 16,-1-7-1-16,-1-4-6 16,1-7-7-16,-1 0-10 15,-3-11-24-15,0 0-141 16</inkml:trace>
  <inkml:trace contextRef="#ctx0" brushRef="#br0" timeOffset="33859.0579">7005 17657 306 0,'-16'19'44'16,"10"0"-42"-16,4-2-2 15,2-1 1-15,0 1-1 16,0-3-4-16,14 5-4 16,7-4-3-16,-3-5-11 15,-11-1-9-15,7-6-32 16,3 1-151-16</inkml:trace>
  <inkml:trace contextRef="#ctx0" brushRef="#br0" timeOffset="34131.3156">7514 17671 237 0,'14'4'0'0,"9"3"4"16,6 2 9-16,4-4 3 15,11 0 3-15,13-1 1 16,6-4-4-16,7 0-6 16,-6 0 1-16,6 0-7 15,-4 0-4-15,-10-7-2 16,-8 2-6-16,-15 5-6 0,-15 0-23 16,-18 0-38-1</inkml:trace>
  <inkml:trace contextRef="#ctx0" brushRef="#br0" timeOffset="34347.7899">7698 18080 168 0,'-12'22'179'16,"12"4"-169"-16,0 5-8 15,6 0 4-15,29 1 1 16,12-5-1-16,3 2-1 0,-2-1-3 15,-5-2-2 1,-8-3-2-16,-4-4-4 0,-6-5-8 16,4-5-9-16,-10-7-27 15,-13-2-94-15</inkml:trace>
  <inkml:trace contextRef="#ctx0" brushRef="#br0" timeOffset="34617.4041">8056 18018 165 0,'0'-1'82'0,"16"1"-73"16,17-4 24-16,6 4 12 15,7 0-15-15,6 0-9 0,-7 0-7 16,7 0-5 0,-7 0 2-16,-3 11-1 0,-5 4-4 15,2 7-1-15,-8 4 4 16,-4 14-4-16,0 2 0 15,-21 4-5-15,-6 5-1 16,0-7 0-16,-6-7-7 16,-21-4 2-16,-4-11-8 15,-10-6-24-15,-3-10-43 16,-1-6-64-16,-9 0-20 16</inkml:trace>
  <inkml:trace contextRef="#ctx0" brushRef="#br0" timeOffset="34789.659">8159 18256 162 0,'0'0'55'16,"0"0"-41"-16,0 0 10 16,0 0-2-16,25-1 7 15,20-2-3-15,1-3-13 16,7-5-11-16,-5 1-1 16,-7-3-1-16,-10 2-7 15,-12-4-16-15,-13 4-10 16,-6-8-35-16,0-3-125 15</inkml:trace>
  <inkml:trace contextRef="#ctx0" brushRef="#br0" timeOffset="35044.8442">8237 18068 134 0,'-31'22'28'0,"0"4"-18"0,7 7 23 16,5-4 5-16,-2 4-13 15,13 2-3-15,-2-4-8 16,10-5-3-16,0-4-3 15,0-8-1-15,0-6-4 16,0 0-3-16,12 0 0 16,9-2 1-16,4-1 0 15,8 1 1-15,12-6 2 16,-8 0 0-16,11 0-1 16,-11 0-3-16,-4-11-3 15,0 0-5-15,-18 0-5 16,-5-2-5-16,-10 1-18 0,0 3-101 15</inkml:trace>
  <inkml:trace contextRef="#ctx0" brushRef="#br0" timeOffset="35331.8901">7502 18527 250 0,'-13'18'20'0,"13"-4"-15"16,0 1 22-16,0 1-4 16,27 5-8-16,16 1 0 15,11-4 3-15,10-3-7 0,-2-3-6 16,17-4 2 0,1-2 0-16,11-3 0 0,0-3-5 15,0 0 3-15,-6 0-5 16,-6 0 0-16,-3 0 0 15,-12-3-6-15,2-13-2 16,-8-6-14-16,-2-5-47 16,-13-7-40-16</inkml:trace>
  <inkml:trace contextRef="#ctx0" brushRef="#br0" timeOffset="35539.1612">8802 18417 99 0,'-6'11'170'0,"4"2"-168"16,2 4 3-16,0 1 10 15,0 4-4-15,0 3-8 16,0-1 0-16,0 3-2 16,0 1-1-16,0-1 0 15,0-3-8-15,6-4-16 16,6-5-22-16,1-8-102 15</inkml:trace>
  <inkml:trace contextRef="#ctx0" brushRef="#br0" timeOffset="35863.902">9474 17696 172 0,'0'16'20'15,"0"9"-9"-15,-5 9 28 16,-19 3-6-16,-3 7-13 0,-8 3 3 15,-3 4-10-15,-1-3-3 16,6-4-2-16,2-6-7 16,8-6-1-16,7-10-12 15,8-7-18-15,3-8-29 16,5-7-107-16</inkml:trace>
  <inkml:trace contextRef="#ctx0" brushRef="#br0" timeOffset="36049.6101">9360 18024 151 0,'23'30'41'16,"1"10"-15"-16,7 12 11 15,5-1-17-15,5 7 3 0,-2 2-17 16,-2-2-2 0,-1-10-4-16,-5-4 0 0,-9-8-3 15,1-10-8-15,-17-8-3 16,0-7-12-16,-3-11-37 15,-3-10-116-15</inkml:trace>
  <inkml:trace contextRef="#ctx0" brushRef="#br0" timeOffset="36613.0851">10100 17555 256 0,'-33'36'18'16,"-13"8"2"-16,1 0 19 15,-3 0-18-15,-1-3-6 16,1-2-11-16,5-6-2 16,14-6-2-16,6-13 0 15,11-3-5-15,10-10-6 16,-2-1-2-16,4 0-3 15,0 0-23-15,0-1-8 16,16-10 47-16,15-3 16 16,4 3-4-16,4 0 3 15,13 4 4-15,-8-1 1 16,3 7-1-16,-10 1-4 16,-4 0-7-16,-6 0-4 0,-12 5-4 15,-3 6 0-15,-8 5-3 16,-4 6 1-16,0 6-16 15,-25 0-32-15,-14 2-16 16,-4-7 8-16,-5 2 21 16,5-3 36-16,-1 0 1 15,9-3 26-15,15-2 2 16,9-3 8-16,11 3-12 16,0-1-14-16,23 4 5 15,23-1-1-15,7-1 8 16,7-2-1-16,-10-4-8 0,-11-2-12 15,-8-1-1 1,-10-6-1-16,-9 2-5 0,-6-5-7 16,-2 0-10-16,-4 0-16 15,0-18-25-15,0-8-5 16,-10-4-58-16</inkml:trace>
  <inkml:trace contextRef="#ctx0" brushRef="#br0" timeOffset="36889.1534">10098 18090 51 0,'0'-10'53'16,"0"-2"-29"-16,12 1 4 15,28 0 11-15,11 0 8 16,11-2-11-16,6-1-10 16,5 6-3-16,-7-1-11 15,-14 6-6-15,-15 2-3 16,-19 1-1-16,-9 0 0 16,-9 4 1-16,0 12 9 0,0 6-4 15,-2 0 1-15,-21-2-2 16,2 2-2-16,-6-3-5 15,3-3-2-15,3-2 2 16,2-3-2-16,7-5 1 16,-3-5-4-16,13-1-4 15,-4 0-5-15,6-1-32 16,0-12-43-16,0-15 59 16,2 3 10-16,13-5-32 15,-1 2-54-15</inkml:trace>
  <inkml:trace contextRef="#ctx0" brushRef="#br0" timeOffset="37100.4472">10414 17943 50 0,'-23'0'113'0,"9"13"-81"15,-3 3-7-15,9 3 13 16,-4 7-9-16,-9 3-4 16,0 10 3-16,-3 7-9 15,-12 9-2-15,-1-1 3 16,0 1 1-16,-11-3-6 15,11-11-8-15,2-8-2 16,10-8-5-16,7-8-8 16,7-9-9-16,5-7-15 15,6-1-23-15,0-7-130 16</inkml:trace>
  <inkml:trace contextRef="#ctx0" brushRef="#br0" timeOffset="37304.3385">10226 18255 61 0,'62'-9'59'15,"8"7"-35"-15,3 2 0 16,-5 2 2-16,-6 18 2 16,-4 4-2-16,-15 7-3 15,-10 3-2-15,-4 6 3 16,-10-3-3-16,-9 3-9 16,-8 0-1-16,-2-3-8 15,0-3-3-15,0-5 0 16,-12-4-4-16,-7-9-11 0,-6-10-21 15,-4-6-81 1</inkml:trace>
  <inkml:trace contextRef="#ctx0" brushRef="#br0" timeOffset="37505.9385">10487 18405 48 0,'-25'27'137'0,"0"6"-111"15,-4 0 11-15,4-6 17 16,2 4-15-16,9-9-15 16,-3-7-17-16,11-6-7 15,2-8 0-15,4-1-9 16,0-3-32-16,0-23-71 16,35-6 81-16,13-7-48 0</inkml:trace>
  <inkml:trace contextRef="#ctx0" brushRef="#br0" timeOffset="37655.2867">10761 18417 155 0,'-6'22'52'15,"-14"0"-11"-15,1 0-5 16,-4-4-4-16,7-6-23 16,7-2-9-16,3-9-2 15,2-1-13-15,4 0-40 0,0-21-118 16</inkml:trace>
  <inkml:trace contextRef="#ctx0" brushRef="#br0" timeOffset="37970.206">11088 18134 120 0,'-29'19'88'0,"-2"-3"-76"16,6 6 15-16,5-2 7 15,-3-1 0-15,6-3-18 16,9-6-3-16,2-4-8 16,6 0 3-16,0-1-5 15,0 0-2-15,18 7 1 16,18-2 3-16,-3 2 2 0,4 1 2 16,2-2-4-1,-2 0 5-15,5 3-2 0,-9-1-2 16,4-1-2-16,-2 1-2 15,2 2-2-15,3-5 0 16,-14-2-6-16,6-1-2 16,-4 0-12-16,-3-4-30 15,-2-3-127-15</inkml:trace>
  <inkml:trace contextRef="#ctx0" brushRef="#br0" timeOffset="39245.1394">14431 14677 152 0,'35'0'10'0,"2"0"-6"16,13 0 15-16,34 0 1 16,-20 0-8-16,3-7-6 15,-16-4-6-15,1 4 1 16,-13-1 0-16,-2 0 1 16,-4-1 2-16,-2 1 3 15,5-4 2-15,-10-3 1 16,10-7 2-16,1-6 4 0,4-5 4 15,7-12 0 1,1-7-3-16,7-6 4 0,4-3 2 16,-10 2 3-16,-7-13-6 15,-4-11-2-15,-14-23-8 16,-12-23-6-16,-13-21-2 16,0-19-1-16,-19-12-2 15,-10 2 0-15,4 7 1 16,9 6 3-16,16 9 2 15,0 2-4-15,0 1 0 16,39 0 0-16,11-4-1 16,16 8 0-16,12 7 0 15,19 11 2-15,13 15 0 0,14 5 1 16,12 7 1 0,-1 10-1-16,5 7 3 0,5 7-2 15,0 3-1-15,8 8-1 16,12 1 1-16,11 6-3 15,10 5 1-15,-2 6 0 16,4 9-1-16,4 6 0 16,7 8 0-16,-3 6-1 15,-4 5 1-15,-10 3 0 16,-23 4 0-16,-20 7 0 16,-21 1 0-16,-23 3 0 15,-23 0 0-15,-18 0 0 16,-21 0 0-16,-10 0-1 15,-15 0 1-15,-4 0 0 0,-4 0 0 16,0 0 0-16,0 0 0 16,0 0 0-16,0 0 0 15,0 0-7-15,-17 0-18 16,-9 7-67-16,-10-7-142 16</inkml:trace>
  <inkml:trace contextRef="#ctx0" brushRef="#br0" timeOffset="39588.6507">18943 10294 309 0,'-8'0'10'16,"8"0"-4"-16,0 0 0 15,33 0-4-15,33 0 10 16,31 0-3-16,17 0-6 16,10 6 0-16,2-1 0 15,0 3-2-15,-4 3 2 16,-8 4-2-16,-15-2 2 16,-16 0-2-16,-25 5 2 15,-19 1 2-15,-27 3-1 16,-12 10 6-16,-16 16 7 15,-46 10-3-15,-33 12-10 16,-17 6-4-16,-14 3-7 0,-2 1-16 16,-5 4-38-16,-11-4-226 15</inkml:trace>
  <inkml:trace contextRef="#ctx0" brushRef="#br0" timeOffset="40399.4296">13831 14863 67 0,'-2'0'19'15,"2"0"-1"-15,0 0 17 16,17 0 12-16,22-14 2 15,19-3-6-15,6-1-6 16,14-4-13-16,13 3 7 16,17 0-7-16,24 1 1 15,21 6-4-15,23-2-2 16,2 3-5-16,-3 7-6 0,-11 4-4 16,-9 0 0-16,-15 8-1 15,-16 14-2-15,-18 10-2 16,-24 6 0-16,-11 8 1 15,-11 11 4-15,-11 12 1 16,-12 1 2-16,-6 10-2 16,-6 0 0-16,-8 6 1 15,-5 1-3-15,5-6 0 16,3-4 4-16,5-11-5 16,14-3 0-16,11-11-2 15,10-6 0-15,14-7-1 16,17-7 1-16,11-3 0 0,9-3 1 15,11-4-1-15,21-6 0 16,8-7 0-16,4-5 1 16,2-4-1-16,-8-3-2 15,-19-12 2-15,-14-7 0 16,-21 4-5-16,-21 3-9 16,-20 4-4-16,-19-3-8 15,-10 3-25-15,-13-5-72 16</inkml:trace>
  <inkml:trace contextRef="#ctx0" brushRef="#br0" timeOffset="40754.0985">17887 15423 67 0,'0'11'176'0,"31"6"-170"16,35-1-6-16,19 2 21 16,6-4 6-16,12-2-6 15,0 2 2-15,1 0-7 16,-15 2 0-16,-13 1-2 16,-16 2-5-16,-21 3-2 15,-14 3-6-15,-23 8 4 0,-2 11 4 16,-18 13 2-1,-38 11-3-15,-17-1-5 0,-9 3 2 16,-5-1 3-16,-2-2-5 16,6-3-3-16,5-10 0 15,12-8-6-15,14-9 0 16,19-8-13-16,4-11-27 16,6-11-121-16</inkml:trace>
  <inkml:trace contextRef="#ctx0" brushRef="#br0" timeOffset="43633.2787">20072 11334 262 0,'31'0'39'0,"-9"0"-38"16,14 0-1-16,30-4 15 15,4-6 2-15,21-6-5 16,23 2 1-16,18-1-4 15,19-3 2-15,14 6 3 16,13-6-5-16,12 7-2 16,11-8-3-16,5 5 0 15,14-1 4-15,9 1-2 0,3-1-1 16,-1 4 0-16,-12-4-2 16,-12 1 2-16,-11 3 0 15,-18 0-3-15,-13 4 0 16,-14-1 2-16,-12 7-3 15,-11 1 0-15,-12 0 0 16,-9 0-1-16,-14 0 1 16,-14 0 0-16,-15 0-2 15,-12 0 1-15,-11 0 0 16,-18 0-4-16,-15 0-10 16,-8 0-18-16,-15 0-107 15</inkml:trace>
  <inkml:trace contextRef="#ctx0" brushRef="#br0" timeOffset="44516.8159">20057 16314 143 0,'-25'14'52'16,"5"-6"-25"-16,5-5-21 15,11-3 11-15,4 0 6 16,0 1-1-16,0-1 4 15,0 0-2-15,0 3-4 16,0-3-1-16,0 0-2 16,0 0-2-16,0 0-3 15,33 0-6-15,23 0 11 16,18 0-6-16,28-3-6 16,20-9 2-16,25-5 2 0,20-6-2 15,17-3-5-15,14-2 0 16,15-2-1-16,6-3 0 15,5 0 1-15,1-3-2 16,0 9 2-16,-6 1-1 16,-2 4-2-16,-6 4-1 15,-8 0 1-15,-9 4 0 16,-2 2-3-16,-14 1 0 16,-17 4 1-16,-14 0-2 15,-15-1 5-15,-16 4-6 16,-10-4 6-16,-11 2 0 15,-15-2 0-15,-13 1 0 0,-16 0 0 16,-7 2-2-16,-11 2 2 16,-4-3 0-16,-11 5 0 15,-5 1 0-15,-1 0-3 16,-2-3-3-16,3 3-8 16,-1 0-27-16,-1 0-59 15,-5-4-139-15</inkml:trace>
  <inkml:trace contextRef="#ctx0" brushRef="#br0" timeOffset="46010.2806">20866 10206 67 0,'0'-3'58'16,"0"-4"-44"-16,0 4-6 16,0 3 14-16,0-1 1 15,0 1-16-15,0 0-1 0,0 0-3 16,0 0 3-1,0 0-4-15,0 0 2 0,0 0-1 16,0 0 2-16,0 0 0 16,0 0 0-16,0 0-2 15,0 0-3-15,0 0 0 16,0 0-3-16,0 0-6 16,0 0-15-16,0 0-23 15</inkml:trace>
  <inkml:trace contextRef="#ctx0" brushRef="#br0" timeOffset="46466.9834">20628 10234 24 0,'0'-2'138'0,"0"2"-134"0,0 0 0 16,0 0 11-16,0 14-9 16,0 12 13-16,14 15-4 15,3 10 2-15,-1 5-3 16,-3 10 4-16,-1 3-1 16,-6 1-5-16,-6-3-6 15,0-9 4-15,0-3-7 16,0-4-1-16,-6-7-2 15,-6-7-2-15,1-7-2 16,1-8-1-16,8-11-6 16,-2-7-9-16,4-4-6 0,0-9-39 15</inkml:trace>
  <inkml:trace contextRef="#ctx0" brushRef="#br0" timeOffset="46901.2943">20648 10200 108 0,'0'-11'77'0,"13"3"-72"16,28-4 3-16,19 0 25 16,13 0-2-16,13 3-5 15,5 8-16-15,0 1 5 16,-6 0-1-16,-9 10-3 15,-20 8-2-15,-12 4-4 0,-15 7 2 16,-21 3 1-16,-8 5 3 16,-8 9 2-16,-48 1-7 15,-21-3 1-15,-7 0-2 16,-9 0-1-16,-3-6 3 16,12-6 0-16,11-10-5 15,22-5 9-15,22-9-3 16,16-1-3-16,9-6-4 15,4-1-1-15,0 3-5 16,0 5 1-16,4 6 0 16,25 5 4-16,4 3 2 15,11 0-1-15,7 0-1 0,5-4 0 16,0 3-3-16,4-8-8 16,-4-3-8-16,4-10-13 15,-2 0-43-15,-7 0-159 16</inkml:trace>
  <inkml:trace contextRef="#ctx0" brushRef="#br0" timeOffset="47308.2505">21496 10647 247 0,'0'0'84'15,"0"0"-81"-15,0 0 3 16,10 0 11-16,11 0-6 0,16 0 9 15,17 0-3-15,8 0-9 16,8 0 0-16,3 0-4 16,1-14-2-16,-4-2-2 15,-8-8 2-15,-8-3-4 16,-21-2 1-16,-16-3-2 16,-17 2 2-16,-11 4-1 15,-34 4 2-15,-13 4 1 16,-2 7-1-16,-2 3 6 15,0 8 4-15,-2 0-7 16,2 3 7-16,0 13-5 16,8 6 0-16,11 3-1 0,12 5 0 15,8 2-4-15,17 6 0 16,6-1 0 0,0-1-2-16,18-1-2 0,24-7-2 15,7-6 0-15,11-8-8 16,9-6-4-16,7-8-12 15,9 0-42-15,-1-15-87 16</inkml:trace>
  <inkml:trace contextRef="#ctx0" brushRef="#br0" timeOffset="47645.616">22709 10467 105 0,'0'0'86'16,"0"0"-49"-16,0 0 10 15,0 0 13-15,-18 4 1 0,-38 18-32 16,-14 3-22-16,-5 6-1 16,5-7-1-16,20 3-1 15,19-5-4-15,15 0-1 16,16 0-7-16,0 0 2 16,27-2-3-16,16-4 5 15,13-1 1-15,0 0-2 16,-5-1 5-16,-7-3 0 15,-9 0 0-15,-14 0 0 16,-9-3 1-16,-12 3 0 16,0 7 2-16,-43 0 10 15,-17 6-11-15,-9-2-2 0,-3-6 0 16,10 3-1-16,8-8-8 16,13-3-10-16,10-8-39 15,19 0-173-15</inkml:trace>
  <inkml:trace contextRef="#ctx0" brushRef="#br0" timeOffset="48537.1377">22953 10674 31 0,'11'25'108'16,"1"6"-55"-16,0-3 0 0,1-4-4 15,3-1-12-15,3-2-22 16,6-5-9-16,4-6 1 16,-4-2-3-16,6-7 0 15,6-1-1-15,17 0 5 16,14-22-1-16,14-16-7 16,3-3-8-16,-4-9-4 15,-3 1 0-15,-16 0 3 16,-10 7 6-16,-21 9 3 15,-19 19 1-15,-10 9 7 16,-2 5 10-16,0 0-9 16,0 4 1-16,0 22-4 0,-8 3 8 15,-2 6-2 1,8-3-6-16,2-7-2 0,0-2-2 16,8-7-2-16,21-3 3 15,6-2-2-15,9-4-1 16,5-7 0-16,15 0-3 15,4-18 1-15,7-8-2 16,-3-5-6-16,-6 0 4 16,-18 10-1-16,-21 9 5 15,-11 7 2-15,-12 5 0 16,-4 0 0-16,0 19 1 16,0 11 7-16,0 3 3 15,0 0-7-15,0-7 0 0,15-12-4 16,8 1 0-1,8-8 0-15,12-7-3 0,11 0 2 16,12-22-3 0,2-9-8-16,-4 0 4 0,-8 1-2 15,-8 8-1-15,-15 8 6 16,-15 9 5-16,-7 5 1 16,-3 0 0-16,6 5 6 15,7 12 10-15,4 2-7 16,6-1-3-16,14-6-2 15,11-3 1-15,17-9-1 16,11 0-2-16,3-9-3 16,4-13-1-16,-2-8 1 15,-4-3-1-15,-17 1 0 0,-18 5 1 16,-22 6 0-16,-21 6 0 16,-7 7 1-16,-9 5-4 15,-36 3 3-15,-7 0-3 16,-6 7 3-16,-2 7 0 15,15 8 2-15,-1 0-2 16,15 4 3-16,11-2-2 16,9 3 0-16,11 3-1 15,0 0-1-15,11 7 1 16,26-5 2-16,19 1-2 16,10-3-1-16,12 6 0 15,9-1-5-15,2-3-7 16,-4 4-30-16,-11-2-241 0</inkml:trace>
  <inkml:trace contextRef="#ctx0" brushRef="#br0" timeOffset="49331.3538">20824 14717 74 0,'-31'4'47'0,"6"-4"-12"16,3 0 3-16,3-8 6 16,-2-3-2-16,-1-3-3 15,3-1-9-15,0 4-1 16,3 4-8-16,8 1 0 15,1 5-6-15,3 1-10 16,2 0-5-16,2 0-4 16,0 22-3-16,0 21 7 15,2 27 6-15,21 15-2 16,-9 7 2-16,3-1-3 16,-5-3 2-16,1-3-4 15,-1-8 3-15,-1-8-4 16,-3-7-2-16,-4-9 2 0,-4-5-2 15,0-1-6-15,-4-7-7 16,-21-11-20-16,-10-13-53 16,-4-16-125-16</inkml:trace>
  <inkml:trace contextRef="#ctx0" brushRef="#br0" timeOffset="49797.6366">20518 14493 277 0,'40'-10'21'0,"17"1"-7"0,18 3 1 16,14 6 13-16,4 0-5 15,8 15-7-15,2 9 0 16,-3 10-3-16,-16 0-6 15,-18 5-1-15,-18-1-6 16,-21 5 3-16,-17 5 3 16,-10 4-1-16,-18 2 0 15,-42 1-1-15,-13 2-3 16,-13-7 3-16,1-3-3 16,6-10 2-16,3-6-1 15,18-6 1-15,12-10 1 0,20-4-3 16,9-1-1-1,9 0-1-15,8 2-2 0,0 0-2 16,2 8 1 0,33-1 4-16,8 3-1 0,7 0 0 15,4 0 1-15,6-3 2 16,2-1-2-16,4 0 0 16,-4-7-1-16,-2 0-7 15,-9-7-1-15,-13-1-9 16,-5-3-19-16,-4 0-29 15,-5-6-62-15</inkml:trace>
  <inkml:trace contextRef="#ctx0" brushRef="#br0" timeOffset="50921.3701">21616 15286 165 0,'0'0'66'0,"2"0"-50"15,4 0 4-15,11 0 16 16,7 0 5-16,12 0-1 15,9-4-8-15,13-6-10 16,-2-8-8-16,4-4-2 16,-11-1-11-16,-5-3-1 15,-9 1-1-15,-12-4-6 16,-11-2 5-16,-10 3-4 16,-2 2 2-16,0 7 4 15,-12 5 0-15,-13 3 1 16,-4 4 6-16,2 7-5 0,-6 0 8 15,-4 7-10-15,0 18 1 16,-7 5 2-16,7 6-2 16,4 2 3-16,14-1-2 15,7 2-2-15,10-1 3 16,2-2-1-16,6-7-2 16,25 0 0-16,12-3 0 15,7-8-4-15,4-7 3 16,10-3-5-16,0-8 2 15,15-3-8-15,9-24-1 16,3-13-8-16,0-4-18 16,-16-7-44-16,-5 3 33 0,-18 5 35 15,-11 9 15 1,-12 12 0-16,-17 10 20 0,-5 9-9 16,-7 3 7-16,2 0 2 15,-2 18 1-15,0 8 20 16,0 8-6-16,0-2-12 15,0-6-8-15,0-8 2 16,0-4-8-16,0-5-2 16,0-2-2-16,4-3-5 15,4-1-2-15,9-3-3 16,5 0 0-16,11 0 4 16,13-11 1-16,-3-11 2 15,7-4-1-15,-3 4-1 16,-5 5 2-16,-11 6-2 15,-13 7 1-15,-9 4-2 0,1 0-2 16,2 0 3-16,5 0 5 16,4 10 0-16,1-1-3 15,3 1-1-15,4-3 1 16,2-3-2-16,6-1-3 16,5-3-4-16,7 0 3 15,1-7-5-15,-3-10 2 16,-9 0-1-16,-9 6-3 15,-7 8 11-15,-7 3 1 16,-3 0 2-16,7 0 0 16,4 12 0-16,5 1 1 15,3 3 0-15,7-5 1 0,3 0-2 16,4-8 0-16,7-3 0 16,4 0-1-16,4-3-1 15,6-16-1-15,-4-3 0 16,-2-3-2-16,-10-1-2 15,-13 1 2-15,-8-1 0 16,-17 4 1-16,-6 3 1 16,-6-3 1-16,0 4 0 15,-8 1 0-15,-19 1-1 16,7 5 0-16,-3 3-1 16,8 5 1-16,1 3 2 15,6 0-1-15,-3 0 0 16,5 3 1-16,-2 19 0 0,-3 4 1 15,9 11 0-15,2-1 4 16,0 2-6-16,13-1 2 16,14-1 1-16,6-3-4 15,-2-3 2-15,6-1-2 16,4-3 0-16,3-5-1 16,3-2-5-16,5-8 3 15,12-8 0-15,4-3-8 16,11-4-8-16,4-18-56 15,-7-3-164-15</inkml:trace>
  <inkml:trace contextRef="#ctx0" brushRef="#br0" timeOffset="51080.2815">25291 15172 39 0,'0'5'150'0,"0"-2"-150"15,0 0 0-15,0-3-1 16,2 0-1-16,4 0-12 16,7 0-102-16</inkml:trace>
  <inkml:trace contextRef="#ctx0" brushRef="#br0" timeOffset="52707.8908">24973 14978 37 0,'0'0'52'0,"0"0"-35"16,4 0 7-16,-2 0 5 16,4 11 0-16,5 14 25 15,-5 12-9-15,0 7 0 16,0 3-14-16,-6 2-7 16,0-5-6-16,0-3-4 15,0-5-4-15,0-7-5 16,0-3-4-16,0-11 0 15,0-4-1-15,0-1 0 16,0-9 1-16,0 2-1 16,0-3 0-16,0 0 0 15,0 0 0-15,0-22-5 0,4-10-16 16,11-13 3-16,10-3 13 16,10 1 0-16,-4 4-21 15,0 9-11-15,0 8 36 16,-2 8 1-16,0 11 3 15,-11 2 1-15,-3 1 2 16,-5 4 2-16,0 0 5 16,3 4 2-16,1 8 1 15,3 6-1-15,1 1 2 16,-5 0-2-16,-1-3-7 16,1-3-2-16,3-2-3 15,-1-2-1-15,1-4 0 16,-1-2-1-16,7-3-1 15,9 0 0-15,11-3-1 16,5-19-1-16,7-5-1 0,-2-6 1 16,1 4-4-16,-3 1 2 15,-2 1 0-15,-5 9-1 16,-8 7-3-16,-4 8 7 16,-2 3 1-16,0 0 0 15,2 1 0-15,0 12 1 16,4 5 2-16,-2 1-2 15,2-5 0-15,-4 2 1 16,-2-9-1-16,2-1-1 16,-2 0 3-16,4-6-3 0,5 0 0 15,7-4 0-15,7-15 0 16,1-7 0-16,-1-4-3 16,-6-2-1-16,-11 3 1 15,-12-4-8-15,-15-1-5 16,-8 2 5-16,0 6-29 15,-13 4-46-15,-16 7-24 16,-4 10 36-16,-2 5 48 16,0 0 26-16,4 17 9 15,0 5 23-15,6 2 8 16,0 6-15-16,1 3-7 16,5 0-1-16,3 3-4 15,11-3 6-15,5 5-3 0,0-6-7 16,17 2-2-1,20-5-3-15,4 1-4 0,7-2-3 16,4-1-7-16,-1-2-24 16,5-7-33-16</inkml:trace>
  <inkml:trace contextRef="#ctx0" brushRef="#br0" timeOffset="52866.1354">27420 15330 37 0,'-14'7'0'0</inkml:trace>
  <inkml:trace contextRef="#ctx0" brushRef="#br0" timeOffset="53480.1318">24522 15928 79 0,'0'0'66'0,"6"0"-42"16,-3 0-2-16,7-3 30 16,6-2-14-16,9-1 0 15,8-1 4-15,15 0-14 16,6-1-1-16,14-3-7 15,17 0-6-15,16 3-1 16,15 1-2-16,3-3-5 16,5 2-3-16,3 0-3 15,5 0 2-15,2 2-1 16,5-2 0-16,-3 0-1 16,-4-3 0-16,-5 5-2 15,-5-1 2-15,-1-2-1 16,-7 3 0-16,-10 1-2 15,-11 5-3-15,-11-2-1 0,-3 2-1 16,-7-3-1-16,-8-3-3 16,-6-1-10-16,-12-2-6 15,-5-4-38-15,-16-1-73 16</inkml:trace>
  <inkml:trace contextRef="#ctx0" brushRef="#br0" timeOffset="54401.417">20496 10159 166 0,'24'-11'2'15,"-17"8"-2"-15,-7 3-6 0,0 0 6 16,0 3 9-16,6 16 14 16,4 7-13-16,2 3-2 15,3 8 1-15,1 6-2 16,3 7 3-16,0 10-3 16,-3 11 2-16,-3 5-1 15,-11 4-5-15,-2 0 4 16,0-4-1-16,0-3-2 15,-2-7-4-15,-9-8 0 16,5-6 1-16,0-12 0 16,4-7-2-16,2-7 0 15,0-8 0-15,0-9-3 0,0-6-3 16,0-3-3 0,0 0 1-16,0 0 0 0,0-16-6 15,8-13-9-15,4-16-66 16</inkml:trace>
  <inkml:trace contextRef="#ctx0" brushRef="#br0" timeOffset="55475.7091">20473 9976 156 0,'0'-19'40'0,"29"-3"-29"15,20 0 4-15,17-1 13 16,11-1 2-16,10 4-2 16,8-1-10-16,8 6-6 15,9-3-3-15,16 0 11 16,21-4-10-16,8 4-3 15,12-5 1-15,15-2-4 16,17 3 0-16,18-1 0 16,4-1 1-16,-4 5-4 0,-2 0 2 15,-10 1 1-15,0 4-2 16,-2-1-1-16,-9 0 0 16,-4 0-1-16,-10 4 0 15,-4-3 0-15,2 3-1 16,-3 0 0-16,12 1 0 15,-1 0 1-15,-13 0 0 16,-11-2-1-16,-20 2-3 16,-15 2 4-16,-8-2-1 15,-13 2 1-15,-15 0 0 16,-10 2 0-16,-21 2-1 16,-7 0 0-16,-9 4-1 15,-9 0-1-15,-6 0 2 16,-2 0 1-16,-8 4-3 15,2 3 1-15,-5 4-4 0,-5 3 5 16,-3 2 1-16,-2 5 0 16,-2-1 0-16,1 9 2 15,-3 0 0-15,-2 0-2 16,2 5 0-16,-2 7 3 16,2 6-2-16,-2 7 1 15,-2 5-2-15,0 3 0 16,4 0 2-16,-2 1-1 15,5 0-1-15,-1 1 0 16,4 0 0-16,-4 9 4 16,0 0-4-16,5 6 2 15,-3 1 0-15,2 4-2 0,-3 1 3 16,-1-5-3-16,0-6 0 16,-4-4 0-16,4-4 1 15,5-8-1-15,-5-2 0 16,-4-12 0-16,6-7 1 15,-8-5 0-15,0-3-1 16,0-3 0-16,0-3 1 16,0-1-1-16,0-4 0 15,0-4 1-15,0-3 0 16,0 0-1-16,0-3 0 16,0-5 3-16,0 0-2 15,-4-3 2-15,4 0 5 16,-4 0 1-16,-4 0 3 0,-11 0-3 15,-10 0-6-15,-4 0 5 16,-12-10-3-16,-5-2 0 16,-10-2 0-16,-19-4-5 15,-20 1 4-15,-21 0-4 16,-20 2 3-16,-28 1-3 16,-14 4 0-16,-20 3 1 15,-17 4 0-15,-2-3 2 16,8 6-3-16,10 0 2 15,23 0-2-15,15 0-2 16,14 12-3-16,23 2 3 16,20 1-10-16,15 7-11 0,15 7-39 15,7-3-167 1</inkml:trace>
  <inkml:trace contextRef="#ctx0" brushRef="#br0" timeOffset="56171.1777">19185 14585 66 0,'37'-12'23'16,"4"6"-5"-16,-16 2 0 15,-2 0 7-15,-2 4-3 16,-3 0 5-16,5 0-8 16,2 16 5-16,6 4 1 15,4 11-8-15,2 9 8 16,-2 15-3-16,3 16-5 16,-3 8-2-16,-4 10-3 0,-2 6-4 15,-2 1 5 1,-3 3 1-16,1-1-4 0,2-1-1 15,0 8-2-15,2 5-4 16,-4-4-2-16,-9-2-1 16,-8-9 0-16,-3-7-1 15,-3-8 1-15,2-5 0 16,-2-19-1-16,2-9-3 16,-2-12-1-16,-2-9-2 15,4-15-2-15,-4-4-5 16,0-7-2-16,0-7-25 15,0-36-144-15</inkml:trace>
  <inkml:trace contextRef="#ctx0" brushRef="#br0" timeOffset="57035.2782">20357 14097 196 0,'54'-28'28'16,"31"-7"-7"-16,24-5 5 15,19 0 7-15,11-1-11 0,12 0 11 16,12 3-15-1,19 0 2-15,6-1-6 0,12 5-3 16,3 5-2-16,18 3 0 16,11 3-3-16,12 5 6 15,10-3-5-15,-4 6-3 16,4 0 1-16,1 8-1 16,-7-2-1-16,-7 3 0 15,1-1-2-15,2 0-1 16,-2 2 2-16,-10 5-2 15,-9-3-2-15,-23 3-2 16,-16-4 0-16,-8 1 0 16,-15-6-3-16,-10 3 3 15,-16-5 4-15,-14 0-4 0,-15 4 4 16,-11-1 0-16,-14 4 0 16,-9 4 0-16,-14 0 0 15,-13 0 1-15,-10 0-1 16,-6 16 1-16,-2 5-2 15,-4 2 2-15,0 10-1 16,-5 0 2-16,-9 6-1 16,3 5 1-16,-2 1 0 15,-3 3-1-15,5 3 4 16,0 5-4-16,1 5 0 16,3 2 1-16,5 4-1 15,8 1 0-15,2 7 0 16,6 5-1-16,2 7 1 0,-6-1 2 15,3 0-2 1,-5-7 2-16,-9 1-3 0,-1-2 2 16,-4 5-1-16,-5-2-1 15,-2-4 1-15,-8-2-1 16,3-7 0-16,-3-2 3 16,4-9-3-16,-2-4 0 15,-4-8 1-15,0-6 0 16,0-6-2-16,2-6 1 15,-2-2 0-15,0 1 0 16,0-4 0-16,0-2-1 16,0 1 1-16,0-3-2 0,0-7 2 15,0 0-2 1,0-4 0-16,-2 0 1 0,-2-7-3 16,4 1-3-16,-8-1-15 15,-3 0-23-15,-5 0-76 16,-5-4-146-16</inkml:trace>
  <inkml:trace contextRef="#ctx0" brushRef="#br0" timeOffset="67319.2488">11803 17488 44 0,'-16'-7'65'0,"3"0"-16"16,5 7-5-16,2-5 9 0,2 5-6 15,4 0-9-15,0 0-2 16,0 0-9-16,0 0-7 16,0 0-6-16,0 0-6 15,0 0 1-15,0 0 0 16,0 0-7-16,0 0 3 16,0 12-2-16,0 17-2 15,0 12-1-15,-9 6 1 16,-3 2-2-16,6-5-5 15,0-7-7-15,6-6-21 0,0-8-59 16,0-15-146 0</inkml:trace>
  <inkml:trace contextRef="#ctx0" brushRef="#br0" timeOffset="67529.5934">12221 17400 353 0,'0'0'41'0,"-4"0"-32"15,-15 25 1-15,-10 6-5 16,-2 5-3-16,10 4-2 16,3-5-10-16,12-1-14 15,6-4-15-15,0-12-73 0,0 2-87 16</inkml:trace>
  <inkml:trace contextRef="#ctx0" brushRef="#br0" timeOffset="68661.3147">12994 17522 186 0,'0'0'65'16,"0"0"-58"-16,4 0 5 16,-4-4 17-16,0 4 5 15,0-8-7-15,0-6-6 16,0-12-9-16,-16-3-11 15,-15-7 4-15,-7 1 3 16,-5-5-4-16,-15-1 5 16,-4 2 0-16,-17-1 1 15,-14-1 3-15,-16 4-7 16,-28-2-1-16,-22 4-3 16,-12 0-2-16,-11 1 0 0,-21 5 0 15,3 0 0 1,-13 6 1-16,-2 3 0 0,-8 8 0 15,-9 0 4-15,-4 5-1 16,-10 4 0-16,-12-1 0 16,4 4-4-16,0 0 0 15,1 0 0-15,14 0 0 16,-7 0-1-16,-5 0-2 16,8 7 6-16,-6 4-2 15,18 4-1-15,8 1 1 16,18 4 1-16,21 2 0 15,27 4-2-15,25 8 1 0,32-5 0 16,16 5-2 0,13-4 1-16,26 5 0 0,4 5-2 15,12 8 2-15,14 7-2 16,9 10 2-16,6 4-1 16,0 6-1-16,25 3 2 15,12 1 0-15,11 0-3 16,-9-3 2-16,12-6 1 15,-5-1 1-15,8-3-1 16,10-1 0-16,6 6 2 16,15-3-2-16,12 3 1 15,13-2-1-15,14 3 0 16,4-12 0-16,16 5 0 16,5-4 0-16,25-8-1 15,20-2-1-15,17-7 1 0,10-9 1 16,13-3 0-16,-3-1 0 15,11-6 0-15,4 2 1 16,15-8 1-16,9-2 0 16,5-5-2-16,-2-2-1 15,-2-3 1-15,-8-3 0 16,-5-3 0-16,-20-1 0 16,-7 0 0-16,1 0 0 15,7-12 1-15,-11-7 0 16,1 1-1-16,-10-6-1 15,-12 0 1-15,-13 0-1 16,-14 1 0-16,-21-4 1 0,-16 0 0 16,-15-4 0-16,-16-4 0 15,-9 1-2-15,-8-3 2 16,-16-5-2-16,-7 3 0 16,-12-4 1-16,-8-5 1 15,-11-8 0-15,-10 2-1 16,-8-7 2-16,-21 4-1 15,-2-1 2-15,-2-1-1 16,-33 5 0-16,-5 2 3 16,-13 1-3-16,-7-1-1 15,-8 2 1-15,-17 1-1 16,-6-3 0-16,-6 1-3 16,-11 6-1-16,7 1-1 0,8 4-7 15,2-4-14 1,17 3-40-16,-3-6-71 0</inkml:trace>
  <inkml:trace contextRef="#ctx0" brushRef="#br0" timeOffset="125410.2035">13242 4200 48 0,'0'0'42'16,"0"0"-25"-16,-19-1 8 16,7-4-1-16,6 2 3 15,4 1 1-15,2 0-8 0,0 0-4 16,0 2-5 0,0 0 7-16,0 0-6 0,0 0-5 15,0 0-3-15,0 0 1 16,0 0-3-16,0 0 3 15,0 0-1-15,0 0 0 16,0 0 4-16,0 0 0 16,0 0 1-16,0 0 0 15,0 0-2-15,0 0-3 16,0 0 0-16,0 0-2 16,0 0 0-16,0 0-2 15,0 0 0-15,0 6 0 0,0 10 0 16,0 10 3-1,0 4-2-15,0 4 1 0,6 2 0 16,2 0 1-16,3 3-2 16,-5 1 0-16,0 4 0 15,-6 5 2-15,2 6 1 16,-2 0-1-16,0 5-2 16,0 0 1-16,0-2 0 15,0-3-1-15,0-2 1 16,0-3-2-16,0-1 1 15,0 1 1-15,0-1 0 16,0 1-1-16,0-1 0 16,0 2 0-16,0 0 3 0,0 2-3 15,0-3 1-15,-6-1-1 16,0 2 2-16,-1-3-3 16,7 0 2-1,-2-2 0-15,2 0 0 0,0-4-1 16,0 2-1-16,-4-2 2 15,4 1 0-15,0 6-2 16,0 1 0-16,-6 3 1 16,0-4 2-16,4-4-3 15,-7-1 1-15,7-5 0 16,-2 0 0-16,4 0 1 16,-2-6 0-16,2 8-2 15,0 0 1-15,0 3 1 16,0 0-1-16,-4-1 0 0,4 1 2 15,-2-3-3-15,-2-1 1 16,4-3 0-16,-2 1-1 16,2 1 1-16,0 2 0 15,-4-1 0-15,2 0-1 16,-3 0 2-16,3-3-2 16,-4 0 2-16,0 4 0 15,-4-1-2-15,1 0 2 16,3 7 0-16,-4 2 0 15,2 4-2-15,-7 0 4 16,7-4-4-16,-5-2 0 16,7-7 3-16,0 4 0 0,0-8 0 15,2 7-1-15,2-5-1 16,2-1 3-16,0 0-4 16,0-4 1-16,0 2 1 15,0 2 0-15,0 1-1 16,0-2 1-16,0 7-1 15,0-1 0-15,2 6 0 16,8 3 0-16,-4 4 0 16,0 0-1-16,-4 0 5 15,5-3-5-15,-3-2 0 16,2-5 0-16,0-1 3 16,-4 4-3-16,-2-1 2 15,0 5-1-15,0 2 1 0,0 1-2 16,0 0 0-1,0 4 2-15,0 0 0 0,0 0 0 16,0 1-1-16,-2-6 0 16,2 1 1-16,0-4 0 15,-4 0-2-15,2-3 1 16,-4-1-1-16,0 3 0 16,-1-4 0-16,1 4 4 15,0-4-4-15,2 2 0 16,2-4 0-16,-2-1 0 15,2-5 0-15,2 1-3 16,-7-7 3-16,3-1 0 16,-2-5-2-16,-2-4 0 15,2 0-1-15,-15 0 2 16,0-4 0-16,5 1-4 0,3-7 0 16,5-9-5-16,2-3-16 15,6-30-28-15,0-36-25 16,0-41-140-16</inkml:trace>
  <inkml:trace contextRef="#ctx0" brushRef="#br0" timeOffset="132985.4847">13488 4103 140 0,'0'-4'26'16,"0"1"-6"-16,0 1 16 16,0 0 10-16,0 0-10 15,0 2-18-15,0 0-12 16,0 0-2-16,6-3 1 16,27-2 3-16,21 0 7 15,14-2-3-15,21-1 4 16,10-1-7-16,13-3 2 15,4 0-2-15,14-3-3 16,15-4 0-16,24-1 6 16,19-2-1-16,7 0-3 15,-3 1-2-15,-2 2-4 16,2 0 6-16,-2 0-4 0,3 2-1 16,-16 1-2-16,-7 4 0 15,-7-1 2-15,-10 5 0 16,-8 3-3-16,-3-1 1 15,-1 2 4-15,4 1-5 16,8 0 4-16,-2 0-1 16,-5-1 0-16,-1-1-3 15,-4 1 2-15,-1-3-2 16,9-3 1-16,4-1-1 16,0-4 1-16,-2 4 2 15,-13 0 1-15,-16 6-4 16,-12-1 0-16,-3 3 3 0,-7 2-2 15,3-1 0-15,4 1 0 16,-3 1-1-16,-1 0 4 16,-6 0-3-16,-6 0 0 15,-10 0-1-15,2 0 0 16,-3 0 0-16,3 0 1 16,-5 4 1-16,-3 2-2 15,-9 0 0-15,-4-2 0 16,2-1 0-16,-2 0 0 15,6 3-3-15,-2-2 3 16,1 2 0-16,-1 2 3 16,0 0-3-16,-10 1 0 0,-3 1 0 15,-11-3 0-15,-9 1 1 16,-4 0-1-16,-11 0 0 16,-5-1 1-16,-3-2 0 15,-10-3 0-15,2 0-1 16,-2-1 4-16,0 1 1 15,0-1 1-15,0-1 1 16,0 7 0-16,4-2-3 16,-4 4 1-16,2 4-1 15,-2 2 3-15,0 3-4 16,0 3 4-16,0 0-3 16,0-4-2-16,0 0 5 15,0 0-5-15,0 1 4 0,0 3-3 16,0 3 0-1,-6 3 4-15,-6 3-3 0,-1 4 0 16,-3 5 2-16,-3 4-3 16,5 4 5-16,-9 0-3 15,4 1-3-15,1 2-1 16,-5 0 3-16,2 2-3 16,-1 6 1-16,3 2-2 15,1 13 0-15,-1 1 1 16,0 5-1-16,1-2 0 15,-3-4 0-15,0-2 1 16,-1-1 0-16,-3 0-1 16,2-1 2-16,-2-6 1 15,7-5 0-15,-1 5 0 0,5 4 3 16,-1 6-3-16,9 4-1 16,4 1-2-16,2-3 1 15,0 0 0-15,0-3 0 16,0 5-1-16,0 4 0 15,0 2 2-15,0 4 2 16,0 4 1-16,0 7-4 16,0-2 0-16,0-1 0 15,-10 2-1-15,-3-1 0 16,7-1 2-16,-2 3-1 16,4-6 0-16,4 4 0 15,0-1 0-15,0-1 0 16,0-4-1-16,0-3 1 0,0 2 0 15,6-6-1-15,4-1 1 16,2-2-1-16,7 2 1 16,4 2 0-16,-3 0 1 15,5 1-4-15,0 0 4 16,2 1-1-16,-8-1-1 16,-1 2 2-16,-3-2-2 15,-3-7 0-15,-2 4 1 16,3-2 1-16,-7-7-1 15,0 3 2-15,-2-2-3 16,3 0 0-16,1 4 2 16,2 1-2-16,3 2 0 0,-1-4 1 15,0 5-1 1,-1 1 0-16,-3 2 0 0,-2-1 0 16,4-2 2-16,-1-5-2 15,3-5 0-15,1-1 0 16,3 2 0-16,3-4 0 15,-1 5 0-15,-1 0 0 16,-3 5 0-16,-1 2 1 16,3 0-1-16,-5-4 0 15,1-7 0-15,0 4 1 16,-3-2 0-16,3-5-1 16,0 6 0-16,5-6 1 15,0-1-1-15,3 0 1 0,3 0-1 16,-2 0 0-1,8-3 0-15,-5 2 0 0,5-2 0 16,2 3 0-16,-2 3-1 16,2 1 2-16,4 2-1 15,-4 3 1-15,2-2-1 16,1 5 0-16,-14 2 0 16,-1-2 0-16,-7-2 1 15,1 1-1-15,-1 0 2 16,2 5-1-16,-1-1 0 15,-5 2 0-15,5-1-1 16,-3-3 1-16,-8 6-1 16,-2 0 2-16,0 0-1 0,0-6 1 15,0-1-1-15,0 6 3 16,-2 0-3-16,-4 1 0 16,-1-4 0-16,3-1-1 15,4-5 0-15,0-7 0 16,0-1 1-16,0-2-1 15,0-9 0-15,0 0-1 16,0-12 1-16,0-5 0 16,7-6 0-16,3-3-1 15,-4-7 1-15,0-3 0 16,-4-8 0-16,-2-5 0 16,0-4 0-16,0-3 0 15,0 0 1-15,0 0 2 16,0 0-1-16,0 0 2 0,0 0 0 15,0 0 0-15,0 0 1 16,0 0 2-16,0 0-1 16,0 0 0-16,0-7-2 15,-18 0 0-15,-15-4-4 16,-13 3 0-16,-3-2 0 16,-7-1-1-16,-4 4 0 15,-6-1 1-15,-7 1 0 16,-1 3-1-16,-9 1 1 15,-4-1 0-15,-4 0 0 16,-6 4-2-16,-4 0 3 16,-2 0-2-16,-7 0 2 0,-8 0-1 15,-2 0 0 1,-12 4 0-16,-13 3-1 0,-8 0 2 16,0 2-1-16,5 0 0 15,1-1-1-15,2-1 0 16,-4 0 1-16,-12 1-1 15,4-1 1-15,-2 0-1 16,-4-3 1-16,3 4 0 16,-1-5 2-16,2 5-2 15,-4-1 1-15,6-3-1 16,-7 3 0-16,1-7 2 16,4 3-1-16,2-3-1 15,4 0-3-15,0 0 3 16,-4 0-1-16,-13 0 1 15,1 0-1-15,-5 0 0 0,7 5 1 16,-7-2 0-16,9 1 0 16,3-1 1-16,5 0 0 15,-4-1-1-15,-9 5 1 16,3-4-1-16,8-3 0 16,14 0-1-16,11 0-1 15,2 0 2-15,3 1-1 16,3-1 1-16,8 3 0 15,5-3 1-15,14 0 0 16,8 0-1-16,6 0 0 0,8 0 0 16,9 0 0-1,14-4 1-15,11 4-1 0,14-3 0 16,6 0 0-16,9 3 0 16,8 0 1-16,1-4-1 15,5 4 0-15,-2 0 0 16,2 0-2-16,0 0 2 15,0 0-1-15,0-2 1 16,0 2-2-16,0 0 2 16,0 0-1-16,0-3 0 15,0 3 1-15,0 0 0 16,0 0 0-16,0-3 0 16,0 2 0-16,0-2 0 15,0 0 1-15,0 3 0 16,0-5 0-16,0-16 1 0,0-23-2 15,9-15 0-15,3-15-7 16,3 0 7-16,-15 5 0 16,0 3 2-16,0-4-4 15,0 7 4-15,0-3-1 16,0 4-1-16,-11-4 0 16,1 0 0-16,-3 3 1 15,-1-2 0-15,2-1-1 16,-1 0-1-16,1-3 1 15,-5-1 0-15,-1 0 0 16,-1 7 0-16,3 6 2 16,1 0-2-16,9 2 0 0,-11-3 0 15,7 4 0 1,2-3-1-16,1 4 1 0,3 1 0 16,4 1-1-16,0 7 1 15,0-5 0-15,0-1 1 16,0 6-1-16,0 0 0 15,0 7 0-15,0-2 2 16,0 0-2-16,0-5 0 16,0 1 1-16,7-13-1 15,5-6-1-15,0-1 1 16,3 5-1-16,-9-1 1 16,-6 10 0-16,0-1 0 15,2-2 0-15,8-2 1 16,5-2 0-16,1-2-1 15,3 2-1-15,4 1 1 0,-11 8 1 16,3 1-1-16,3-4 0 16,-1 3 0-16,6-5 0 15,-3 1-1-15,-3 4 1 16,1-5 0-16,-5 1 0 16,-1 3 1-16,-6 4-1 15,-6 3 1-15,0-3-1 16,0-1 0-16,0-5 1 15,0 1-1-15,0-1 0 16,0 7 0-16,2 1 0 16,7-1-1-16,-7 2 1 15,4 4 0-15,-2 4 0 0,2 0 2 16,-4-1-2-16,3 1-1 16,-3 0 0-16,-2 8 1 15,0-1 0-15,0 1 1 16,0 6-1-16,0-3 0 15,0 0 0-15,0-3 0 16,0-4 0-16,0 1-1 16,0 0 1-16,0 6 0 15,0 1 1-15,0 1-1 16,0 3 0-16,0-6 0 16,0-2 0-16,0 3 0 15,0-5 0-15,4-1 0 16,-2 2 0-16,-2-5-1 0,4 6 2 15,-4-3-1-15,2 3 0 16,2-5 0-16,-2 3 0 16,2 2 0-16,-4-4 1 15,0 3-1-15,0-3 0 16,0 2 1-16,0-1-1 16,0-1 0-16,0 0 0 15,0-1 0-15,0 0 0 16,0 5 1-16,0-1-1 15,-4 1 0-15,4 3-1 16,-6-4 3-16,4 6-2 16,-2-2 0-16,2-2 1 0,-2 1-1 15,4-2 0-15,0 0 0 16,0-2 0-16,0 2 0 16,0 0 0-16,0-1 0 15,0 3 0-15,-2-6 0 16,-3 1 0-16,5-3 0 15,-2 5 0-15,-2-2 0 16,2 3 0-16,-2-2 0 16,-2-3-1-16,4 4 1 15,2-7 1-15,-9-2-1 16,7 2 0-16,2-5 0 16,-6 9 2-16,0-4-2 15,2 0 0-15,-2 3 0 16,4-3 0-16,-3 3-1 15,3-6 1-15,-2 4 0 0,-2-3 0 16,0-8-1-16,0 9 3 16,4-1-2-16,-5-3 0 15,3 5 0-15,2 0-1 16,-2 1 1-16,4 3 0 16,0-5 0-16,0 7 0 15,0-5 0-15,0 3 0 16,0-3 1-16,0-1-1 15,0-4 0-15,0 0 1 16,0 3-1-16,0-2 0 16,0 4 0-16,0 0 0 15,0-3 2-15,0-1-2 0,-2 3-2 16,-4-4 2-16,0-3 0 16,6-1 1-16,-11 0-1 15,7-3 1-15,2 1-1 16,-2-2-1-16,4-3 1 15,0 0 1-15,0-1-1 16,0-3 1-16,0 0-1 16,0 1 0-16,0-1 0 15,0 1 0-15,0 3 2 16,0 3-2-16,-2-2 0 16,-4-1 0-16,-1 0 0 15,3-6-2-15,4 1 2 16,-6 2 2-16,6 0-2 0,-2 7 0 15,-4-7 0-15,2 0 0 16,2 4 0-16,-3-6 0 16,5 5 0-16,0 1 0 15,-2-2 0-15,2 2 0 16,0-1 0-16,0-6-2 16,0-1 2-16,0-2 0 15,0-6 0-15,7 0 0 16,1 5 2-16,4 1-4 15,1 2 2-15,5 1 0 16,3-3 0-16,-2 0-1 16,-5 2 1-16,-2-1-1 0,1 3 3 15,-3 0-3 1,7-2 1-16,-9 4 0 0,4 2 0 16,1-5 0-16,3 6 0 15,-7-1-1-15,1-1 1 16,-2 7 0-16,-2-1 0 15,3-1 0-15,-3 1 0 16,-4 0 1-16,2 2-1 16,2 0-1-16,-4-2 1 15,2 7 0-15,3 6 0 16,-5 3 0-16,2 8 1 16,-4 1-1-16,0 3 0 15,0 2 3-15,0 2-3 16,0 1 1-16,0 2-1 15,0 0 1-15,0 5-1 0,0 0 3 16,0 1-3-16,0-1 1 16,0 2-1-16,0-3-1 15,0 1 1-15,0 0-1 16,0-5 1-16,0 0-2 16,0-2 2-16,0-4 0 15,0 0-1-15,0-1 1 16,0-1 0-16,0-2-1 15,0 4 1-15,0-4 0 16,0 3 0-16,0 2 0 0,0-1-2 16,0 1 2-1,0 7 0-15,0-1 2 0,0 5-2 16,0 1 0-16,0 0 0 16,0 2 0-16,0 0-3 15,0 0 1-15,0 0 1 16,0 0-4-16,0 0 3 15,0 0-2-15,0 0-1 16,0 0-1-16,0 0-3 16,0 0 1-16,6 0 1 15,6 0-1-15,15 4 4 16,19 3 4-16,8 2 0 16,1-1 0-16,5 1 0 15,-4-4 2-15,0 1-2 16,2-1 0-16,-2-2 0 0,-1-1 0 15,1-1 0-15,4-1 0 16,4 0 0-16,0 0 0 16,3 0 0-16,5 0 1 15,4 0 0-15,5 0 0 16,10-1 0-16,12-4-1 16,5 1 1-16,3-1 0 15,-3 3-1-15,-5-1-1 16,-10 0 1-16,6 1-1 15,-1 0 1-15,11-2 0 16,15-2 0-16,6 1 0 16,1-1-1-16,-5 2 1 0,-6 1 0 15,-3 1 0 1,3 2 0-16,6-2 0 0,-4 1 1 16,0 1-1-16,4 0 0 15,3 0 1-15,11-2 1 16,11-2-1-16,2-1 0 15,6-3-1-15,-4 3-1 16,-4-5 1-16,-8 2 0 16,-1 2-3-16,-5-1 2 15,6 1 2-15,-3 2-1 16,5-1 0-16,-5 1 1 16,-1 1-1-16,-11 0 0 15,-6 2 0-15,-8-2 0 0,1 2 1 16,1-1-1-1,4 1 2-15,-2-3-2 0,4 0 1 16,-4 1-1-16,-1-1-1 16,3-2 1-16,0 1-1 15,-4-3 1-15,0 2-1 16,0-2 1-16,-13 3 0 16,-10 2 0-16,-4 0-2 15,-11 3 2-15,-3-1 1 16,-3 1-1-16,-2 0-1 15,-8 0 1-15,-2 0 1 16,-10 0-1-16,-2 0 0 16,-11 0-1-16,-8 0 1 15,-9 0 0-15,-3 0 0 0,-5 0 1 16,-3 0-1-16,-3 0 0 16,-2 0 1-16,-2 0-2 15,-2 0 2-15,0 0-1 16,0 0 2-16,4 0-2 15,-4 0 1-15,0 0 3 16,0 0-4-16,0 0 0 16,0 0 1-16,0 0 2 15,0 0-3-15,0 0 0 16,0 0 1-16,0 0-1 16,0 0-1-16,0 0 1 15,0 0 0-15,0 0-1 16,0 0 1-16,0 0-3 0,0 0 2 15,0 0-3-15,0 0-3 16,0 0 3-16,0 5 2 16,0 9-3-16,0 8 5 15,-10 4 0-15,-3 5 1 16,-1 2-1-16,1 0 0 16,-3 3 0-16,-3-1 0 15,3 1-1-15,3 2 1 16,-1-3 0-16,2 3 1 15,1-4-1-15,3-2 0 16,2 2 0-16,-5 6 0 16,5 2 1-16,0 1-1 0,0 3 0 15,-5 3 0-15,3 4 0 16,-2 1 0-16,4 0 0 16,-3 2 0-16,3 3 0 15,-4 3 0-15,-5 1 1 16,-1 3-1-16,-7 0 2 15,4-2-2-15,1 0 0 16,-1-2 0-16,1 3 0 16,5-1 0-16,-3-1 0 15,3 0 0-15,5-3-2 16,-2 4 4-16,4 2-2 16,-1 3 0-16,5-3-2 15,-2-7 2-15,4-3-1 0,0-3 1 16,0-3-1-1,0-3-2-15,6 3 3 0,7-5-2 16,5-1 0-16,1 1 2 16,6 0-3-16,4-6 3 15,2 4-1-15,0-4-2 16,2-2-1-16,-6 2-2 16,2 3 5-16,-7 6-3 15,-7 0 4-15,1 5 0 16,-7 4-3-16,1 2 1 15,-8 8 2-15,-2 6 1 16,0 6-1-16,0 0-1 16,0-2 0-16,0 8 1 15,0-1 0-15,-6 3 0 0,4 3 0 16,2-3 1-16,0-3-1 16,0 1 0-16,0-4 1 15,0-1-1-15,0 1 1 16,0-1-1-16,8 2 3 15,9-1-3-15,-3 0 0 16,3-8 0-16,-1 0 1 16,-1 3-1-16,1-2 1 15,-4 2-1-15,7-6 0 16,-7 1 1-16,1-2 0 16,-1 0-1-16,-5 2 1 15,-1-1-1-15,-2 1 1 16,-2 1-1-16,-2 2 1 0,0-1-1 15,0 4 0 1,0-5 0-16,0-1 1 0,4-6 0 16,2 5 0-16,-4 1-1 15,-2-2 0-15,4 6 1 16,-4-6 0-16,7-4-2 16,-1 1 2-16,4 5-1 15,-4-5 1-15,1-1-1 16,1 1 0-16,4 0 0 15,1 5 3-15,5 5-3 0,-1 4 0 16,1-2 0 0,-1-1 0-16,-5-8 0 0,3 5 1 15,-5-3 0-15,3-2-1 16,-1-4 0-16,-2 1 1 16,-4 1 0-16,1 1 0 15,-5 0 0-15,2 1-1 16,-4 1 1-16,0-1-1 15,0 5 0-15,0 3 1 16,0 1-1-16,0 2 0 16,0 0 0-16,0-2 1 15,0-2-1-15,0-1 0 16,0-3-1-16,0-1 1 16,0-6 0-16,0 1 0 15,2 0 0-15,8 0 0 16,-1 1 1-16,1-5 0 15,-2 5-2-15,3-5 1 0,1-3-1 16,0-1 1-16,5-3 0 16,-3-3-1-16,-1-5 0 15,-3-6 2-15,-4-4-2 16,0-4 1-16,1-5 0 16,-1-4-1-16,4-2 0 15,-4 0 0-15,1 0 1 16,-1 0 0-16,-4 2 0 15,4-2-1-15,0 3 1 16,-2 3 0-16,-4-1-2 16,0 3 2-16,0-3 0 15,0 1-1-15,0 2 1 0,0-3-2 16,-4-3 1-16,2-4 1 16,-2 1-3-16,2-3 3 15,-2-7 0-15,2-3-1 16,2-5-2-16,0-2 0 15,-4-1 2-15,4 0-4 16,0 0-6-16,0 0-3 16,0 0-12-16,0 0-9 15,0 0-7-15,0-16-23 16,0-16-140-16</inkml:trace>
  <inkml:trace contextRef="#ctx0" brushRef="#br0" timeOffset="138186.8458">8345 8860 225 0,'-31'14'62'0,"10"-14"-62"16,9 0-2-16,12 0 2 15,0 0 14-15,45 0-5 16,28-8 5-16,24-9-1 16,25-2 4-16,29-3 8 15,10-4-13-15,33-6 4 16,42-9-3-16,31-6-1 0,24-4-3 15,19-7-5 1,-2 1 2-16,-6-1-1 0,-17 7-5 16,-18-2 5-16,-25 2-5 15,-23 0 3-15,-17 7-1 16,-22 4-2-16,-27 6 0 16,-27 6 0-16,-35 8-2 15,-18 4 0-15,-22 4-1 16,-16 5-4-16,-18 4-6 15,-11 3-14-15,-6 0-45 16,-23-4-255-16</inkml:trace>
  <inkml:trace contextRef="#ctx0" brushRef="#br0" timeOffset="138568.9543">10962 7614 308 0,'0'10'0'16,"0"7"3"-16,27 12-3 15,-9 8 6-15,7 14 3 0,0 12-2 16,4 7 0-16,-10 14-1 16,-5 13-2-16,-2 12 3 15,-12 15 3-15,0 14-1 16,0 4-1-16,-20 1-4 16,-3-7 0-16,15-23-3 15,-3-14-1-15,11-20-1 16,0-15-5-16,0-11-5 15,0-11-3-15,11-9-15 16,-11-14-35-16,0-16-128 16</inkml:trace>
  <inkml:trace contextRef="#ctx0" brushRef="#br0" timeOffset="139027.298">11142 7957 250 0,'18'-26'37'0,"7"4"-22"16,6-3 0-16,6-1 21 16,11 8 4-16,10-1-24 15,10 1-7-15,19 0-4 16,22 0-1-16,28-1 4 15,20 3-5-15,25 3-1 0,0 1 2 16,-9 8 0-16,-5-2 0 16,-17 3-4-1,-17 3 0-15,-20 0 0 0,-23 0-2 16,-27 3 1-16,-19 7 1 16,-20-1-1-16,-17 4 1 15,-8 16 4-15,-12 8 10 16,-50 15-4-16,-35 14-3 15,-25 8-1-15,-23 11 0 16,-18 6 1-16,-7 4 0 16,-12-3-5-16,7-4 2 15,22-4-4-15,20-3-1 16,36-10 1-16,23-14-4 0,14-6-4 16,10-9-5-16,3-2-9 15,5-8-28-15,11-5-107 16</inkml:trace>
  <inkml:trace contextRef="#ctx0" brushRef="#br0" timeOffset="140895.2001">7086 7112 157 0,'0'0'52'16,"0"0"-37"-1,0 0 12-15,0 0 14 0,0 0-2 16,0 0-13-16,0 0-10 16,0 0 0-16,0 0 0 15,0 0 1-15,0 0-9 16,0 0-3-16,0 0 0 16,0 0 0-16,0 12-3 15,0 17-2-15,0 15 11 16,0 19-3-16,0 11-1 15,-6 14-2-15,-7 7 1 16,7 5-2-16,4-3-2 16,2-5-1-16,0-10-1 15,6-7-1-15,21-14-3 0,0-10-2 16,0-15-5-16,2-13-2 16,0-14-22-16,-10-9-53 15,-7-24-88-15</inkml:trace>
  <inkml:trace contextRef="#ctx0" brushRef="#br0" timeOffset="165719.572">6993 9657 345 0,'-78'-15'23'16,"34"-4"-20"-16,7-4 9 15,-4-5 22-15,3-5-3 16,-3 5-4-16,6-3-12 16,2 2 3-16,-13-4 2 15,1-1-4-15,-15-8-4 16,-10 1-7-16,-5 0 2 0,-7 1-4 16,-12-1-2-16,-13 4 2 15,-11-2 0-15,-24 1-3 16,-7 8 2-16,-21 6 1 15,-3 6 1-15,3 7-4 16,-2 6 1-16,1 2-1 16,-5 3 0-16,7 0 0 15,-1 15 0-15,3 7-4 16,-3 6-1-16,9 6 4 16,-8 7 1-16,7 2 1 15,11 1-1-15,21 4 0 16,8 4-1-16,9 2 0 0,11 9 1 15,11 8 0 1,11 4 0-16,11 6 0 0,9 4 0 16,9 3-4-16,14 3 4 15,16-5-1-15,9-6 0 16,5-7 1-16,7 4-4 16,7 3 4-16,30 2 0 15,16-2 0-15,16-3-2 16,18-7-1-16,30-4 2 15,20 0 1-15,26-7 0 16,17-6 0-16,2-6 1 16,0-7-1-16,0 0 0 15,12-11 0-15,9-3 0 16,24-8 3-16,6-6-2 16,20-12 0-16,7 0-1 0,-4-12 2 15,5-13-3-15,-1-8 2 16,-12-1-1-16,-16-5 0 15,-21-5 0-15,-23-1 1 16,-27-10 0-16,-18 4 0 16,-21-8 1-16,-19-8-2 15,-18 5 4-15,-19-4-2 16,-16-3 1-16,-19-1 1 16,-9-8 0-16,-9-6-3 15,-11-9 2-15,-2-1-2 16,0-2 0-16,-37 9 0 15,-30-1-1-15,-24 6 0 0,-24-1 0 16,-20 2 1-16,-11 11-1 16,-5 0-2-16,4 16 2 15,-8 9 1-15,2 0 0 16,6 6-1-16,-4 6-3 16,2 0 3-16,9 8 1 15,-7 1 0-15,7 2-2 16,-3 2 2-16,19 1-1 15,14 7 2-15,7-1-1 16,12 2 0-16,0-1 2 16,6 4-2-16,1-3-1 15,-1 1 0-15,0 2-4 0,2 4 4 16,3-3-3-16,1 7 1 16,1 0 1-16,3 0-1 15,-10 0-1-15,1 9 3 16,-7 3-3-16,0 0 3 15,0 3-2-15,0 4 1 16,0 0 0-16,0 3-3 16,2 0 1-16,4 3 3 15,1-1-3-15,-1 1 2 16,0-1 0-16,0 5-2 16,5-3 2-16,5 0 0 15,3 3 1-15,6 0 0 16,2 5-2-16,12-2 2 0,-8 9-1 15,11 3 1-15,1 7-3 16,5 0 3-16,3 5 0 16,13 0-2-16,9 5 1 15,18-2-1-15,0 3 2 16,0 5 0-16,33 5-1 16,19 2 1-16,-1-1-1 15,15-3 1-15,11-3-2 16,1-1 0-16,13-7 1 15,13-3 1-15,12-3 0 16,14-1-3-16,19-1 3 16,14-8 2-16,0-2-2 15,5-8 0-15,14-6 0 0,14-9 0 16,4-11 2-16,9 0-2 16,10-5 3-16,9-2-3 15,-13 0 2-15,-9 0-3 16,-3-9 1-16,-9-10 0 15,-12-7 0-15,-14-6 0 16,-7-6 0-16,-10 0 1 16,-17-7-1-16,-8 1 0 15,-14-1 0-15,-9-4 2 16,-12-4-2-16,-8-1 0 16,-11-3 4-16,-20-5-4 15,-7 0 0-15,-14-12 4 0,-12-7-4 16,-19-7 0-1,0-3 1-15,-19 4 0 0,-32 5-1 16,-11 5 0-16,-7 4 0 16,-9 3 2-16,-5 4-1 15,-10 10 0-15,-8 3 0 16,-15 0-1-16,-8 1 1 16,-12-2-1-16,-1 0-1 15,-7 6 1-15,3 6 0 16,2 2 0-16,5 8 0 15,2 6 0-15,10 3 1 16,12 5 1-16,-3 3-2 16,5 4 0-16,-1 5 0 15,-3 1-1-15,9 3 1 0,-1 2-1 16,13 0-2-16,7 0 3 16,5 0-4-16,9 7 3 15,8-1 0-15,6 5 1 16,-2-3-2-16,12 3 1 15,-5-2-5-15,12 1 2 16,-7 1-4-16,7 3-6 16,0 4-19-16,-1 2-76 15,-7-7-278-15</inkml:trace>
  <inkml:trace contextRef="#ctx0" brushRef="#br0" timeOffset="172310.8624">7096 9725 223 0,'-95'-39'19'15,"9"-2"-17"-15,32 11 4 0,0 1 13 16,9-3 21-1,-13-1-7-15,12 1-10 0,-8-3-7 16,5-1-3-16,-3 2 6 16,-8-3-2-16,2-2-9 15,-14 3 0-15,0-1 0 16,-1 2-6-16,-1-4 6 16,2 2-6-16,-5 0 1 15,3-2 1-15,-5 4-2 16,-4 2 3-16,-1 4 0 15,-14 4-5-15,-5 3 4 16,-6 6-3-16,-3 5 2 16,2 1-1-16,-10 3 1 15,-1 3-1-15,-1 1-1 0,4 2-1 16,6 1 1-16,5 0-1 16,7 0 0-16,-7 1 0 15,8 6 0-15,-17 7 0 16,2 0 0-16,-2-1 0 15,7 5 0-15,-1-4 0 16,13 5-1-16,6-4 2 16,7 7 0-16,-1-3-1 15,0 6 0-15,2-1 0 16,5 3-1-16,-1 5 1 16,1 2 0-16,1 6-1 15,5 5-1-15,-1 6 1 16,1 8 0-16,10-1 0 0,-4-3 1 15,6 0-1 1,10 0 1-16,-7 0-2 0,11 8 2 16,-1 7 0-16,3-1-2 15,3 4 2-15,10-5 0 16,-2 0-2-16,8 2 2 16,4 0-1-16,3 3 0 15,11 1 1-15,1 1-1 16,6-4 1-16,0-1-1 15,31 3-3-15,6-6 2 16,17-1 1-16,12-11 0 16,-2-11 0-16,15-3 1 0,4-2 0 15,3-5-1-15,5-1 1 16,0 4-1-16,0-5 0 16,6-2 1-16,5-2 0 15,1-1 0-15,0-2-3 16,5 1 6-16,-11-6-6 15,0-4 2-15,7-5 1 16,-7 1 0-16,8-8 0 16,5-1-1-16,-1 0 1 15,9-3 2-15,-2 0-2 16,-4 0 3-16,7-3-2 16,8-8 1-16,9-2 0 15,7 0-2-15,-3-5 1 16,5-1-1-16,-21 6-1 15,6-3 1-15,-8-2 1 0,0 3-1 16,-2-2 0-16,-4 1 0 16,-7-2 0-16,1-2 1 15,-1-2-1-15,-1 1 1 16,1 0 1-16,-11-1-2 16,1 0 0-16,2 1 0 15,-2-3 1-15,-2-5-1 16,1 3 0-16,-10-2 0 15,3-6 0-15,-10 5 0 16,-2-4 0-16,3-2 0 16,-24-4 0-16,2 2 0 15,-2-3 0-15,-21-3 0 0,0 5 0 16,-1-3 0-16,-16-1 0 16,-1 1 0-16,-1-3 0 15,-3 1 0-15,-3 2 0 16,-6-3 1-16,-6-1 2 15,0 0-3-15,0-2 1 16,-33-1 0-16,7-6 1 16,-12 0 1-16,-3-6-2 15,0 2-1-15,-3 1 2 16,7 8-1-16,0 3-1 16,-2-2 2-16,-1 5-2 15,-5-5 0-15,-1-7 0 16,-12 4 0-16,-2 2 0 0,-4 2 0 15,-6 3 0-15,-2 4 0 16,-9-4 0-16,-4 0 0 16,-6 0-2-16,3 1 2 15,-5 8 0-15,4 0 1 16,-4 4-1-16,-2 3 0 16,-3 4 0-16,-1 2 0 15,-8 5 0-15,-5 3-1 16,-10 1 1-16,-4 4 0 15,4 1 0-15,6 5 1 16,-4 3-2-16,-8 0 0 16,-6 0 1-16,-15 0 0 0,11 1 0 15,14 5-1 1,14 1 0-16,7 0 2 0,5 4-2 16,-5 0 1-16,-2 4-3 15,-5 2 3-15,-6 5 0 16,-1 1-2-16,-10 4 2 15,8 2 0-15,7 0 0 16,9-1 0-16,-1-1 0 16,19 3 0-16,1-1 0 15,11 0 1-15,7 4-1 16,10 4-2-16,-8 3 1 16,2 12 1-16,6-1-2 15,-3 7 1-15,-1-1 2 16,4-4-1-16,4-1 0 15,13 4-2-15,-3 2 1 0,14 3 1 16,13 2 0-16,3 7-3 16,12-3 3-16,0 5 0 15,0-1 0-15,0-3 0 16,0-4 0-16,20 1 0 16,11-6-1-16,9 7 1 15,-1-3 0-15,13 2 1 16,-1 1-2-16,9-3 1 15,4 0 0-15,4-8-1 16,5-3 1-16,5-8-1 16,7 0 1-16,0-5 0 15,6-1 0-15,0-3 0 0,12-4 0 16,-10-2-1-16,11-4 2 16,3-2-1-16,3-6 0 15,9 2 0-15,-3-5 0 16,8-3 1-16,6 0-1 15,-8 0 0-15,0-5 1 16,-2-1-1-16,4 0 1 16,2-5 1-16,1 3-2 15,-12-3 0-15,-9 0-2 16,-3 0 2-16,0 0 0 16,3 0 0-16,-3 0 0 15,1-10 0-15,-1-5 0 16,0-1-1-16,-6 2 1 0,1-7 0 15,-1-1 1-15,0 0-1 16,2-2 0-16,-2-4 0 16,-2 6 0-16,-4-4 0 15,-4-5 0-15,-2 3 0 16,-7-5 3-16,1 1-3 16,-3-2-1-16,3 1 1 15,-17-4 1-15,4 1 0 16,-6-2 0-16,-10-1-1 15,3 2 0-15,-22-4 0 16,0 2 0-16,-8-2 1 16,-10 3-1-16,-1 2 1 0,-6-4 0 15,0-2-1-15,7-3 1 16,-1-3-1-16,5 1 0 16,-11 2 1-16,-6 4 3 15,0-3-4-15,0 4 0 16,0-4 2-16,0 0-1 15,-6 3-1-15,-17-3 1 16,4 0-1-16,-3 0 2 16,1 1-2-16,-8-6 0 15,-2 5 1-15,0 0 0 16,-2-3 0-16,6-4-1 16,2-5-2-16,-2 0 1 15,9 5 2-15,-7 9-1 16,4 7 0-16,-12 3-1 15,2 2 1-15,-2 6 0 0,-14-3 0 16,3-6 0-16,-16 4-1 16,0-5 1-16,-8 1 0 15,-4 3 0-15,-1 1-3 16,-5 0 3-16,-1 3 1 16,-3-2-1-16,-9 4-1 15,2-1 0-15,-2 3 0 16,-8 3 2-16,-5 2-2 15,-1 3 1-15,-5-1 0 16,1 3-2-16,5-2 4 16,1 3-2-16,6 3 0 15,6 0 0-15,0 2 1 0,-14 3-2 16,-5 3-3-16,-6 0 3 16,5 0-3-16,-5 2 3 15,10 5-1-15,7 4-1 16,2 4 1-16,0-3 2 15,-4 7-1-15,3-5 0 16,1 5-2-16,4 2 3 16,-2 1 0-16,-2 4-3 15,4 4 2-15,-4-1 1 16,6 1-1-16,0-1 1 16,2 0 0-16,8 0 0 15,3-3 0-15,8-1 0 16,6-2 0-16,4 2 0 0,0 1 0 15,4 1 0-15,-4 1 0 16,4 5 0-16,-4 3 0 16,0 6 1-16,-2 4 0 15,-4 2-1-15,0 0 0 16,10 4-2-16,9-2 2 16,9 3-1-16,3-2 1 15,10 4 0-15,7 0 0 16,5 0 0-16,7 3 0 15,6-1 0-15,0 0 1 16,0 2-1-16,6 0 0 16,19-1 0-16,6-3-1 0,11 1 1 15,-3-1 0-15,19-4 0 16,4 0-1-16,10-3 1 16,7-4 0-16,1 3 0 15,3-6 0-15,2-5 0 16,12-5-2-16,0-6 1 15,2 1-2-15,11-1 3 16,3-3 0-16,7 1 2 16,-10-2-4-16,6-3 4 15,1-2-2-15,1-4 1 16,-2-2-1-16,0 2 0 16,-5-7 0-16,7 7 1 15,-8-8-1-15,8 6 1 0,2-6 0 16,12 0-2-1,-4 0 2-15,4-4-1 0,-4 0 0 16,-4 0 0-16,0 0-1 16,1 0 2-16,1-11-2 15,0 0 1-15,-11-5 0 16,-3 2 0-16,-4 1 0 16,-7-6 0-16,-10 4-1 15,-8-5 0-15,1-1-2 16,-5 3 3-16,-3-1-7 15,-3 0-9-15,-18 2-44 16,-11 6-134-16</inkml:trace>
  <inkml:trace contextRef="#ctx0" brushRef="#br0" timeOffset="179838.9466">23954 4267 144 0,'10'0'80'16,"-8"0"-50"-16,-2-4-4 15,0-5 20-15,0-1-9 16,-12-5-4-16,-3 5-11 16,-1 0-3-16,1 0-4 15,-7-2-2-15,-1-1 5 16,-8 0-5-16,-6-3-6 16,-7 0-5-16,-10 6 2 15,-8-3 0-15,-10 1-3 0,-6 2 0 16,-1 1 1-1,-4 0-2-15,11 5 0 0,4-1 0 16,14 5 0-16,4 0 1 16,3 0-1-16,1 0 2 15,-5 5-2-15,1 10 0 16,0 4 1-16,-3 1 0 16,3 3 0-16,-4 3-1 15,1 6 0-15,-1 5 0 16,-2 4 0-16,-4 4 0 15,0 2 0-15,9-2 0 16,3-4 0-16,11-1-1 0,4 0 1 16,12 1-1-16,2-1 0 15,3 10 1-15,3-2 0 16,5 7 1-16,0 1-1 16,8-2 0-16,0 1-1 15,0 2 1-15,0-1 0 16,8 2 0-16,11 2 0 15,1 1 1-15,9-3-1 16,-4 0 0-16,4-3-3 16,2 0 3-16,0-1 0 15,4 1 2-15,5-3-2 16,5-4-2-16,-2-4 0 16,7-7 2-16,4-1 0 0,0-5-3 15,8-3 2-15,4-3 0 16,2-5 1-16,11-2-1 15,3-4 0-15,-1-5 1 16,8-3-1-16,-5-5 1 16,-3-1-1-16,0 0 1 15,-3 0 0-15,-1 0 1 16,-3-7 0-16,5-5 0 16,-3-4-1-16,-6-2 0 15,1-4 3-15,-9-2-2 16,-6-1 0-16,-3-5 0 15,-5 0 0-15,-5-3 3 0,-6-8-2 16,-3-2 0 0,-8-6 2-16,-1-8 0 0,-2 1-2 15,0-1-1-15,-9-2-1 16,-1 1 5-16,-9 5-4 16,-4 0 1-16,0-2 5 15,0 1-4-15,0-7-1 16,-19 1-1-16,-4 2 0 15,1 1 2-15,-5-1-3 16,-4 4 0-16,-2 5 0 16,-7-1 0-16,-5 5 1 15,1-2-1-15,-3-1-1 16,4 5 1-16,-1 8-3 16,3 1 3-16,2 7-1 15,-9 4 0-15,5 4-3 0,-3 2 2 16,3 2 0-16,8 5 0 15,1 0-3-15,6 3-5 16,-1 2-6-16,8 2-13 16,2 2-84-16,-3-1-161 15</inkml:trace>
  <inkml:trace contextRef="#ctx0" brushRef="#br0" timeOffset="187555.0429">23067 6473 76 0,'-12'-5'23'0,"1"1"-1"16,-1 0 12-16,-3 0 12 16,3 3-10-16,0-3-11 15,1-1-2-15,-1 1 4 16,-1 1-12-16,1-2-2 16,0 2-4-16,1 2 3 15,-1-2-2-15,-1-1 2 0,1-1-2 16,-4-1 0-16,-3 2-3 15,-2-3 1-15,-1 3 0 16,-1-3-5-16,-4 3 4 16,-2-3-5-16,-2 6 0 15,0-1 2-15,0-1-2 16,-4 1 1-16,0 0-2 16,2 2 2-16,-9 0 0 15,1 0-3-15,4 0 2 16,-5 0-1-16,9 0 0 15,-6 0-1-15,8 0 0 16,2 0 2-16,-2 0-4 0,4 1 5 16,-4 5-4-16,-2 1 1 15,8 0 0-15,-2 3 0 16,1 1 0-16,-5 1 0 16,0 4 0-16,2 1 0 15,4-1 0-15,4 0 0 16,3-1 0-16,1 1-3 15,0 1 3-15,5-1 0 16,4-2-1-16,2 0 0 16,-5 2 0-16,9 3 1 15,-2-6-1-15,2 2 0 16,2-8-1-16,0 4 0 16,0-1 2-16,0 0 0 0,0 0-2 15,6 1 0-15,9 0 1 16,3 0 1-16,5 0 0 15,0 3-1-15,4-1 1 16,-3 1 0-16,9-1-1 16,-2 0-1-16,1 0 0 15,3-1 2-15,4 2 1 16,2-4-1-16,7 2 0 16,-1-2 0-16,-3 0 3 15,-1-4-3-15,-6 0 1 16,5-1-1-16,-7-1 0 15,-2-1 0-15,2 1 1 0,0-1-1 16,2-3 1 0,1 1-1-16,3-1 1 0,7 0 0 15,-3 0-1-15,3 0 0 16,1-3 0-16,5-2 2 16,0-5-2-16,1 2 0 15,-1 0 0-15,-4-2 0 16,-9 3-1-16,-4-1 2 15,-1-3-1-15,-5 3 0 16,0-5 0-16,4 0 3 16,-4-5-3-16,4-1 1 15,-8 1 1-15,0-3-2 16,-7 7 1-16,-9-2 1 16,-5 2-1-16,-4-1 2 15,-2 0-1-15,0 0-1 0,0 1 2 16,0-1-2-16,-15-2 3 15,-7 2-3-15,3-3-1 16,-6 0 1-16,0 1-1 16,-4-1 0-16,1 3 0 15,-6 2 1-15,-1-1 1 16,-2 1 0-16,-4 0 0 16,4 1 0-16,6 5 0 15,0-2 0-15,-5 3 1 16,5 0-3-16,-6 0 1 15,2 1-1-15,0 0 0 16,4 4 0-16,2-2 2 0,4 0 0 16,0-1-2-16,1 4-1 15,-1 0 0-15,2 0-1 16,4 0 2-16,3 0-1 16,3 0-2-16,5 0 1 15,-2 0-1-15,2 0-1 16,-3 0-9-16,-3 0-11 15,1 0-30-15,-1 7-75 16</inkml:trace>
  <inkml:trace contextRef="#ctx0" brushRef="#br0" timeOffset="197896.9571">24014 8349 76 0,'0'-4'28'0,"0"2"-24"16,0 2 2-16,0-3 21 16,0 3 0-16,0-2 1 15,0-2-9-15,0 1-9 16,0 0 5-16,0-1-6 0,-2-3 6 16,-5-1 5-16,-3 1-5 15,0-4 1-15,-5-3-3 16,3 0-7-16,-5-2 0 15,3 0-2-15,-3-1 1 16,1 3 1-16,1-5-1 16,-1 3 2-16,-3-1-1 15,-1 0 1-15,-9-2 0 16,-2 1-3-16,-7 1 1 16,-3 0 10-16,0 7-8 15,-7-3 9-15,-1-2-7 16,-5 5-2-16,-6 0-4 15,4 1-1-15,0 3 2 0,0-1 2 16,3 2-2 0,-1 2 2-16,-2-1-5 0,-2 1 1 15,2-1-1-15,1 3 0 16,-3 1 2-16,6 0-2 16,0 0 0-16,3 0-1 15,-1 0 0-15,1 8 1 16,-5-1-1-16,4 8 1 15,-8-3 0-15,5 1-1 16,3 0 1-16,0 0-1 16,7-1 0-16,2 3 0 15,-1-2 0-15,5 2 1 16,0 3-1-16,2 2 0 16,4 1-2-16,2-2 2 0,10-1 0 15,1 0 0-15,-1 4 0 16,2 4 0-16,5-3 0 15,-2 1-2-15,3 2 2 16,3-1 0-16,-2-1 0 16,8-2 0-16,-5 2-2 15,3-2 2-15,4 1 0 16,-4 5 1-16,4-5-1 16,0 7 0-16,0-5 0 15,0 1 0-15,0 0 0 16,0 0 0-16,8 2 0 15,5-5 1-15,1 2-1 16,5 1-1-16,4-4 1 0,-1 0 0 16,3-2 1-16,8 4-1 15,2-2 1-15,9 0-1 16,3 0 0-16,3 4 0 16,2-8 0-16,3 4-1 15,1 0 2-15,4-3-1 16,0 2 0-16,0-6-1 15,-4 4 0-15,0-5 1 16,-3 3 0-16,1-4 1 16,6-2-1-16,-4 0 1 15,6-4 1-15,2 2-2 16,-2-3 0-16,6-2 0 0,-2-1 2 16,1 1-2-16,-5 0 0 15,2-4 0-15,-4 0 1 16,-5 0-2-16,-1 0 2 15,-8-4-1-15,-1-3 0 16,-6-1 1-16,3-3-2 16,-1 1 1-16,7-5 0 15,-3-2-1-15,9-3 2 16,-5-2-1-16,-1 0 0 16,-7 3-1-16,-10 4 1 15,0-2 1-15,-2-1 0 16,0 1-1-16,-4-4 0 15,-4 3 0-15,1-4 2 0,1-4-1 16,-4 2-2 0,-1-3 1-16,-3-2 0 0,1 2 0 15,-1-2-2-15,-5 4 1 16,-4 0 2-16,-6 2-1 16,0-2 0-16,0-1 0 15,0-4-1-15,-2 5 1 16,-14-5 0-16,-7 1-1 15,2 6 1-15,-3-2 0 16,-3 0 0-16,0 2 0 16,2 1 0-16,-4 0 0 15,4 5 0-15,-4-3 0 0,2 3 0 16,-2 1 1 0,1-2-1-16,3 1 1 0,-4 1-1 15,4 2 2-15,4 2-2 16,5 2 0-16,1-1 2 15,1 4-2-15,6 4 0 16,-3-2 0-16,5 2 0 16,0-2 0-16,-2 2-1 15,-3-1 1-15,3-3-1 16,-2 5-4-16,1-3 0 16,-5 1-10-16,6 4-24 15,-3-1-82-15,-7 1-171 16</inkml:trace>
  <inkml:trace contextRef="#ctx0" brushRef="#br0" timeOffset="199803.4288">22079 8636 99 0,'6'-3'24'16,"0"3"-21"-16,1 0 16 15,5-1 15-15,4-2 3 0,-1 2-5 16,12-3-3 0,-2 1-5-16,-1 3-6 0,-3-1-2 15,2 1-4-15,-5-3 1 16,5 1-4-16,2-2 0 15,4 4 1-15,-8-1-6 16,3-2 4-16,-5 2-4 16,2-1-4-16,-1 1 4 15,-1-3 0-15,4 3 0 16,1-1-2-16,5 1-2 16,2-1 2-16,0-2 1 15,0 4 0-15,5-4 0 16,-1 3-3-16,-2-2 2 15,-2-1-2-15,-2 4 1 16,0-2-1-16,2-3 0 0,-2 1 2 16,2 4-2-16,2-1 0 15,2 1 1-15,0-2-1 16,0 1 0-16,-2 1 0 16,4-3 1-16,3 3-1 15,-3 0-1-15,0-4 1 16,-2 3 1-16,-2 0-1 15,2-4 0-15,-4 1 1 16,-2 4-1-16,2-3 0 16,-6-1 1-16,4 0-1 15,-2 4 0-15,0-2 0 16,-6-3 1-16,1 5-1 0,-3-4 0 16,-7 4 0-1,1 0 0-15,-7 0 0 0,0-1 0 16,4 1 0-16,-3 0 0 15,1 0 0-15,-2 0 0 16,0 0 0-16,-2 0 0 16,3 0 0-16,-1 0 0 15,0 0 0-15,0 0 0 16,0 0 0-16,7 0 0 16,-3-2 2-16,3 2-3 15,-1 0 1-15,0 0 0 16,1 0-1-16,-7 0 1 15,4 0 0-15,-8 0 0 0,3 0 0 16,-3 0 0 0,-2 0 1-16,4 0-1 0,-4 0 0 15,0 0-1-15,2 0 1 16,4 0 1-16,-2 0-1 16,-2 0 0-16,-2 0 0 15,0 0-1-15,0 0 2 16,0 0-1-16,0 0 0 15,0 0 0-15,0 0 0 16,0 0-1-16,0 0 2 16,0 0-1-16,0 0 0 15,0 0 0-15,0 0 1 0,0 0-1 16,0 0 0 0,0 0-1-16,0 0 0 0,0 0 1 15,0 0 0-15,0 0 0 16,0 0 0-16,0 0 1 15,0 0-1-15,0 0 0 16,0 0-1-16,0 0 1 16,0 0 0-16,0 0 0 15,0 0 0-15,0 0 0 16,0 0 1-16,0 0-2 16,0 0 1-16,0 0 0 15,0 0 0-15,0 0 0 16,0 0 0-16,0 0 0 15,0 0 0-15,0 0 0 16,0 0 0-16,0 0 0 0,0 0 0 16,0 0 0-1,0 0 0-15,0 0-1 0,0 0 0 16,0 0 1-16,0 0 0 16,0 0 0-16,0 0-1 15,0 0 2-15,0 0-1 16,0 0 0-16,4 0-1 15,-4 0 1-15,2 0 1 16,3 0-1-16,-3 0 0 16,2 0-1-16,2 0 1 15,0 0 1-15,0 0-1 16,1 0 0-16,-1 0 0 0,0 0 0 16,0 0 0-16,0 0-1 15,1 0 1-15,-1 0 1 16,-2 0 0-16,2 0-2 15,-4 0 0-15,2 0 1 16,-2 0 1-16,-2 0 0 16,5 0-1-16,-3 0 0 15,-2 0 0-15,4 0 0 16,-2 0-1-16,2 0 1 16,-2 0-1-16,2 0-3 15,-4 0 2-15,0 0-2 16,0 0-5-16,0 0-9 15,0 0-40-15,0 0-222 0</inkml:trace>
  <inkml:trace contextRef="#ctx0" brushRef="#br0" timeOffset="201161.3036">22226 8901 89 0,'0'0'32'0,"0"-2"-26"16,0-1-3-16,0 0 10 15,0-1 0-15,0 3-7 16,0 0 0-16,4 1-3 16,-4-2-1-16,0 2 9 15,2 0-1-15,-2 0 3 16,0 0 1-16,0 0-2 15,0 0 2-15,0 0 0 0,0 0-4 16,0 0 2 0,0 0 2-16,0 0-2 0,0 0 1 15,6 0-3-15,4 0-1 16,9 0 3-16,4 0-1 16,8 0-3-16,0 0-2 15,0-3 3-15,-2 3 0 16,0-4-2-16,-2 3-3 15,-3-1 2-15,5 1-3 16,-6-2 0-16,-4 3-2 16,-1-4 4-16,-3 3-3 15,1 1-2-15,1-1 2 0,-5 1-2 16,1 0 1 0,-1-1-1-16,-4 1 0 0,5 0 0 15,-1-4 0-15,5 4 1 16,1 0 0-16,1-4 1 15,6 4-1-15,1-1-1 16,1-2 2-16,4 0-1 16,4-1 0-16,3 1-1 15,-1-1 2-15,-2 0 2 16,0 1-3-16,0-1-1 16,-2 1 1-16,3 3-1 15,-1-1 3-15,2-1-1 16,-4 1-2-16,6-3 2 0,-2 4 0 15,1 0-1 1,3 0 0-16,-4 0-1 0,7-4 2 16,-7 4-2-16,8 0 3 15,-7 0-2-15,3 0 0 16,-8 0-1-16,-2-1 1 16,2-1-3-16,-8 1 2 15,-5-2 0-15,3 3 1 16,-4-3 0-16,-1 3-1 15,1-1-1-15,-2-1 1 16,-5 1 0-16,-6 1 0 16,0-4 0-16,-1 4 0 15,-3 0 0-15,-2 0 0 16,0 0-2-16,0 0-3 0,0 0 0 16,0 0-1-16,0 0-5 15,0 0-9-15,-7 0-47 16,-22 0-110-16</inkml:trace>
  <inkml:trace contextRef="#ctx0" brushRef="#br0" timeOffset="202503.8039">22180 8316 13 0,'0'0'32'16,"0"0"-7"-16,0 0-2 15,0 0 7-15,0 0 4 16,13 0-10-16,5 0 3 16,7 0 3-16,4 0-4 0,2 0 0 15,6 0-5-15,-2 0-6 16,-2 0 0-16,7 0-8 15,-7 0 0-15,2 0 1 16,2 0-4-16,-6 0 6 16,2 0-6-16,-6 1-1 15,2-1 1-15,-2 4 4 16,6-4-3-16,0 0-2 16,-2 0 0-16,-2 0 1 15,0 0-2-15,-2 0 1 16,0 0-2-16,-3 0 0 15,1 0 0-15,-4 0-1 16,2 0-1-16,1 0 0 0,-1 0-3 16,-2 0 3-16,6 0-1 15,-7-4 0-15,3-1-4 16,-4 2-8-16,3 0-9 16,-7 2-57-16</inkml:trace>
  <inkml:trace contextRef="#ctx0" brushRef="#br0" timeOffset="206995.2505">22321 9099 16 0,'0'0'21'16,"0"0"9"-16,0 0-8 0,0 0-4 16,0 0 3-16,0 0-5 15,0 0-2-15,0 0-6 16,0 0 5-16,0 0 6 15,0 0-2-15,0 0-4 16,0 0-1-16,0 0-10 16,0 0 3-16,0 0-1 15,8 0 5-15,15 0 6 16,-5 0-6-16,7 0-1 16,0 0 2-16,2 0 5 15,4 0-5-15,-4 2 2 16,6 0-4-16,-6-1 2 0,8-1-3 15,-4 2-1 1,4-2 2-16,-4 0-1 0,4 4-4 16,-8-1 5-16,4-2-5 15,-4-1 2-15,0 3-1 16,-2-3-4-16,8 0 4 16,0 3 3-16,4-3-3 15,4 0-2-15,1 0 2 16,-1 0-3-16,-8 0 4 15,2 0-4-15,-4 0 1 16,-2 0-2-16,-2 0 2 16,-4 0-2-16,2 0 1 15,-1 0-1-15,5 0 3 0,0-3-2 16,4 2 0 0,2-2 0-16,1-4-1 0,-10 5 0 15,3-1 1-15,-6 0-1 16,-4 0 0-16,-5 2 0 15,-1 1 0-15,-3-2 0 16,2 2 0-16,1-1 0 16,-1 1 0-16,1-4-1 15,-1 4 1-15,4 0 0 16,-1-3 0-16,-1 3-1 16,-5 0 2-16,1 0-2 15,-4-2 1-15,0 2 0 16,1 0 0-16,-5 0 0 15,4 0 0-15,-6 0 0 0,4 0-1 16,-2 0 1-16,2 0-1 16,-4-1-2-16,6 1 0 15,1 0-6-15,1-5-8 16,8 1-17-16,-3-3-119 16</inkml:trace>
  <inkml:trace contextRef="#ctx0" brushRef="#br0" timeOffset="207955.1556">22246 7931 54 0,'0'0'45'0,"0"0"-21"15,0 0-6-15,-4 0 6 16,4 0 5-16,0 0-5 16,0 0 0-16,0 0-5 15,0 0-4-15,0 0-1 16,0 0-2-16,0 4-2 16,0 2 1-16,-4 6-3 15,2 7 5-15,-8 3-2 0,1 3-1 16,3 4 1-1,-6 5-4-15,-1 10 2 0,-5 8-1 16,-1 2-3-16,-4 6 2 16,1-3-2-16,7 0-2 15,-1 2 3-15,1-2-3 16,1 2 0-16,-1-4 2 16,5-4-4-16,-2-2 2 15,3-2 0-15,3-3-1 16,-4 0-2-16,4-4 1 15,3-2-1-15,-1-3 2 16,2-2-2-16,2-7 0 16,0 0 1-16,0-8 1 15,0-4-4-15,0-4 2 16,0-5-1-16,0-4 1 0,0 5-2 16,0-5 2-16,0 3-2 15,0 0 1-15,0-4-4 16,0 0 2-16,0 0-4 15,0 0-3-15,0 0-13 16,0-8-18-16,2-22-87 16,27-16 9-16</inkml:trace>
  <inkml:trace contextRef="#ctx0" brushRef="#br0" timeOffset="209588.7876">22480 7950 156 0,'6'0'14'15,"7"0"-13"-15,7 0 24 0,7 0 8 16,10-1 5 0,11 0-6-16,8-1-8 0,4-2-5 15,6 4-1-15,2-1-7 16,8-1 2-16,5-2-8 15,4 0 2-15,0-1-1 16,-3-1-1-16,-3 2 0 16,-7-3 1-16,-8 5-4 15,0-3 4-15,-4 1-3 16,-4 0 2-16,-2 1-2 16,-5-3-1-16,1 1 0 15,0 0 1-15,-5-4-2 0,1 8-1 16,-7-6 0-1,-6 3 1-15,-8 4-1 0,-5 0-1 16,-11 0 0-16,-3 0 1 16,-6 0 0-16,0 0 0 15,0 0 0-15,0 0 0 16,0 0 0-16,0 0 0 16,0 0 0-16,0 0 1 15,0 0 0-15,0 0 0 16,0 0-1-16,0 0 3 15,0 0 1-15,0 0-1 16,0 0 0-16,0 0 0 16,0 15-2-16,0 7 8 15,0 6-4-15,-2-5 0 16,-11 4-2-16,3-2 0 0,-6 7 0 16,1 1-2-16,3 2 2 15,1-6 1-15,3 3-3 16,4-3 1-16,-2 1-2 15,0 3 2-15,3-3 1 16,-1 2-2-16,2-1 1 16,2 1 1-16,-4-2-3 15,0-1 3-15,2 4-2 16,2-4 1-16,-4 8 1 16,-2-4-2-16,-1-1 1 15,-1-1-2-15,2 1 2 16,0-3-1-16,-5 2-1 0,5-2 1 15,0-4 2-15,4 4-3 16,-2-3 1-16,2-1-1 16,-4-2 0-16,1 3 1 15,-1-1-1-15,4-2 1 16,-6 2-1-16,6-3 0 16,-2-1 2-16,4-3-2 15,-2 1 1-15,2 0-1 16,-5-1 0-16,3 1 0 15,-2-5 0-15,2 5 0 16,2-5 0-16,0-3-1 16,0 0 1-16,0-4 0 15,0-3 0-15,0 3 0 16,0-4 0-16,0-2 0 16,0-1 0-16,0 4 0 0,0-4 2 15,0 0-3-15,0 0 1 16,0 0 0-16,0 0-1 15,0 0 2-15,0 0 0 16,0 0-1-16,0 0 1 16,0 0-1-16,0 0 1 15,0 0-1-15,0 0 2 16,-4 0-2-16,-2 0 1 16,-7 0-1-16,-5-4-2 15,-3 0 2-15,-8-4 0 0,-6 2 0 16,-2-1-1-1,-7-1 1-15,-7 1 0 0,-1 3 0 16,-8 1 0-16,-6-5 1 16,-2 8-1-16,-11-3 2 15,-10 3-3-15,-8 0 2 16,0 0-1-16,4 0 0 16,4 0 1-16,9 3 1 15,9 1-1-15,7 0-1 16,-2-1 2-16,2 1-2 15,-4-1 1-15,2 0-1 16,4-2 1-16,-3 3-1 16,10 1-1-16,-1-3 1 15,2 5 0-15,4-4-3 16,3-2 3-16,6 3 0 0,3-1 0 16,3-1 0-16,4-1 0 15,0 0 1-15,2-1-1 16,2 4-1-16,3-4 1 15,1 3 0-15,4-2-3 16,1 1 3-16,-1 0 0 16,3 1 0-16,3-3 0 15,7 0 0-15,0 0 0 16,6 0-1-16,0 0 1 16,0 0-1-16,0 0-1 15,0 0 2-15,0 0-2 16,0 0-3-16,0 0 1 0,0 0-2 15,0 0-2-15,0 0-6 16,0 0-10-16,8-16-17 16,19-6-63-16,-6-6-136 15</inkml:trace>
  <inkml:trace contextRef="#ctx0" brushRef="#br0" timeOffset="210535.044">22174 7997 66 0,'0'0'17'0,"0"0"-6"15,0 0 8-15,0 0 9 16,0 0-11-16,0 0-6 16,0 0-1-16,0 0-3 15,0 0 8-15,0 0-1 16,0 0-2-16,0 0-1 16,12 0-2-16,9 0 8 15,8 0 3-15,8-3-1 16,7 3-3-16,9-3-2 0,1-1-1 15,2-1 2-15,4-2-6 16,0 1 4-16,0 0-5 16,-6 1-3-16,-5 0-1 15,-1 1 0-15,-3 1-3 16,3-1 4-16,1 1-4 16,3 2 0-16,-2-2 3 15,-3-1-4-15,-1 2 2 16,-1-1 1-16,-1-3-1 15,-1 2-2-15,-2-3 2 16,-4 7-2-16,-1-3 0 16,-5-1 1-16,-2 0-1 15,-5 0 0-15,-3 1 0 0,-4 0-3 16,-9 0 0 0,2 2-4-16,-4 1-1 0,-1-4-4 15,-5 4-5-15,0 0-20 16,0 0-73-16</inkml:trace>
  <inkml:trace contextRef="#ctx0" brushRef="#br0" timeOffset="211083.9697">22957 7909 33 0,'31'-3'33'0,"5"-1"-12"0,3-1 0 16,8-1 5-16,1 3-9 15,6-1-3-15,2-4-6 16,3 5 4-16,3-1-3 15,-4 1-5-15,-2-1-3 16,-6 0 2-16,-3 0-2 16,-3 1-1-16,-3-1 1 15,-4 1-1-15,-6 0 0 16,0-2-1-16,2-2 1 16,-6 2-2-16,-2 0-3 15,0 0-3-15,-9 2-5 16,-3-1 1-16,-1 3 2 0,-6-2 3 15,5 3 0-15,-3-1-4 16,-4-2-11-16,2 0-9 16,-4 3-19-16</inkml:trace>
  <inkml:trace contextRef="#ctx0" brushRef="#br0" timeOffset="211683.0397">24012 7825 30 0,'-7'6'32'0,"3"-1"-19"16,4 3-6-16,0-1 4 0,0 0 2 15,0 1-1-15,0 6-5 16,0 1 1-16,0 4-3 15,0 3 3-15,-6 5 1 16,-4 4-2-16,-5 6 3 16,-1 4 0-16,1 1-4 15,3 0 0-15,-5 5 1 16,1-2 0-16,8-1-3 16,-3-5-1-16,5 2-1 15,4 0-1-15,-2-2 3 0,2 2-2 16,-2 6-2-1,-3 2 1-15,-1 2-1 0,-8 8 2 16,1-5-2-16,-1 1-2 16,-7-7 1-16,4 3 0 15,1-7 0-15,-1-2 1 16,3-5-1-16,1-2 2 16,3 1-1-16,1-4 0 15,5-4 2-15,4 0 1 16,-4-4-1-16,6-2 0 15,0-5 1-15,0-2-3 16,0-3 4-16,0-2-4 16,0-1 2-16,0-6-2 15,0 1 0-15,0-1-2 16,0-3 2-16,0 0-1 0,0 0-1 16,0 0 0-16,0 0-2 15,0 0-3-15,0 0-1 16,0 0-11-16,0 0-20 15,0-1-34-15,0-8-1 16</inkml:trace>
  <inkml:trace contextRef="#ctx0" brushRef="#br0" timeOffset="213977.4447">24830 10358 58 0,'15'-15'42'15,"-3"7"-29"-15,-8 5-7 16,-4 2 15-16,0 1 16 15,0 0-2-15,0 0-4 16,0 0-7-16,0 0 1 16,0 0 8-16,0 0-10 15,0 0-6-15,0 0-1 16,0 0-4-16,0 0-2 16,0 0 3-16,0 0-4 15,0 0 2-15,0 0-3 16,0 0-3-16,0 0 2 15,0 0-4-15,0 4 1 0,0 15-1 16,0 12 4-16,-6 11 4 16,-6 2-4-16,-5 12 1 15,7-2 0-15,2 9-3 16,1 3 0-16,3 0 3 16,-2-3-4-16,4 3 3 15,-2-4-4-15,2 1 2 16,-2-5-1-16,4-3-3 15,-2-3 3-15,2-2-2 16,0-2-1-16,0 2 2 16,0-1-3-16,0 3 5 15,0-5-5-15,0-3 1 16,0-7 0-16,0 0-1 0,0-11 1 16,0-1-2-16,0-8 2 15,0-4-1-15,0-2 0 16,0-5 0-16,0-1-1 15,-5-5 1-15,5 0-5 16,0 0-2-16,0 0-4 16,-6 0-11-16,-2-11-19 15,-2-18-120-15,-3-12-141 16</inkml:trace>
  <inkml:trace contextRef="#ctx0" brushRef="#br0" timeOffset="216527.5097">24989 10437 309 0,'0'0'15'0,"0"0"-13"15,0 0-2-15,2 0 16 16,19-3 3-16,18-4-5 16,26 4 8-16,19-9-1 0,7 6-9 15,0-2-2-15,2 0-2 16,8 3 0-16,11-4 0 15,10-2 5-15,4 0-9 16,2 0 4-16,0 0-2 16,-1 3-1-16,-5-3 4 15,-3 3-5-15,-13 3-1 16,-1-4 2-16,-6 1-1 16,3 1 1-16,9-3-4 15,9 3 4-15,13-5-2 16,1 4-1-16,-6 5-2 15,-8-5 1-15,-21 5 0 0,-14-1 0 16,-2-2-1-16,1 1 1 16,7-3-1-16,9-1 1 15,7 1 2-15,3-3-3 16,7 0 2-16,14 0-1 16,-13 0-1-16,-3 6-1 15,-11-1 1-15,-13 2-1 16,-3 4 2-16,-3-1-1 15,0-1 0-15,0 1 2 16,2-2-2-16,8-1 0 16,2 4 1-16,12-3 0 15,-5 3-1-15,-11 0-1 16,-9 0 1-16,-13 0 0 0,-9 0 0 16,-13 0 0-16,-3 0-1 15,-13 0 1-15,0 0 0 16,-6 3-1-16,4-3 1 15,2 4 0-15,-6 0-1 16,4-1 3-16,-2 1-3 16,0-4 1-16,-4 3 0 15,-1-3-1-15,1 0 3 16,-2 2-2-16,4-2 0 16,-2 1 1-16,-3 0-1 15,9-1 0-15,-2 0 0 16,6 0 0-16,3 0 0 0,3 0-1 15,2 4 0-15,1-4 1 16,-1 0 0-16,1 0 0 16,-5 3-1-16,-6-3 1 15,0 1-1-15,-12 1 1 16,-5-1 0-16,-8-1 0 16,3 4 0-16,-9-4 0 15,2 0 0-15,-4 3 0 16,0-3-2-16,0 0 2 15,0 0 0-15,0 0-2 16,0 0 0-16,0 2 1 16,0 0-2-16,0 5 2 15,0 1-1-15,0 10 2 0,0-7 0 16,0 4-3 0,-4 3 3-16,-9-4 1 0,-1 5 0 15,-3 3-2-15,3 0 2 16,-7 4-2-16,3-4 1 15,3 1 0-15,-3 2 0 16,5-3 1-16,1 3-1 16,4-2 0-16,1 3 0 15,1 5 0-15,0-1 0 16,0 3 0-16,0 0 0 16,-3-1 2-16,3 3-1 15,-4 2-1-15,4-5 0 0,-3 4 0 16,-1-5 0-1,4-2-1-15,-5 0 1 0,5 2 0 16,0 1 0-16,-2 1 0 16,2-2 1-16,-1 0-1 15,1-2 0-15,0 1 1 16,2-1-1-16,2 2 0 16,-2-4 0-16,2 3 0 15,-3-4 0-15,5-1 0 16,0-2 0-16,0-1 0 15,0 6 0-15,0-3 0 16,0-1 0-16,13 1-1 16,-3-3 2-16,3 0-1 15,-1 3 0-15,-4-3 1 16,5 1-1-16,1-1 0 0,-6 4 1 16,3-4-1-16,-3-3 0 15,-4 3 0-15,2-4 0 16,1 0-1-16,-1 0 0 15,0 1 1-15,2-1 0 16,3 0 0-16,-1-2 2 16,-2-3-2-16,-2 2 0 15,-2 0 0-15,5-4-1 16,-3 1 1-16,0-3 0 16,0-1 0-16,-2-3 0 15,-1 1 0-15,-3-2 0 16,4-4 0-16,-4 0-1 0,0 0 1 15,0 0 1-15,0 0 0 16,0 0 0-16,0 0 0 16,0 0-2-16,0 0 2 15,0 0 3-15,-23 0-4 16,-8 0 0-16,-4 0 0 16,-9 0 0-16,-3 0 1 15,-11 0 0-15,-14-3 0 16,-17-2 0-16,-11 3 0 15,-17-1 0-15,-5-3-1 16,-13 6 1-16,-5 0 0 16,-5 0-1-16,0 0 2 15,15 0 2-15,12 0-4 16,15 4 0-16,12-2 4 16,-6 1-3-16,-6-3 0 0,-9 2 4 15,-8-2-2-15,-2 0 0 16,-6 0 4-16,-9 0-3 15,-9 5-4-15,-11-5 0 16,-1 7 0-16,-3 0 1 16,-2 8-1-16,0 0 0 15,-7-1-1-15,1 5 2 16,5 3-2-16,5 0-1 16,2 3 2-16,-6-3-3 15,-7 0 1-15,5-3-4 0,2-5 6 16,12-3 2-16,4-3-2 15,2 2 4-15,7 1-4 16,3-3 0-16,15 4 1 16,9-6 0-16,7 1 0 15,7 2 0-15,6 0-1 16,7-5-2-16,1 4 1 16,9 0 0-16,7-1-2 15,12-3 2-15,13 2 0 16,7-1 1-16,14-2 0 15,5 1 0-15,6-4 0 16,1 3 0-16,3-3 0 16,6 0 0-16,0 0 0 15,0 0-1-15,0 0 0 16,0 0 1-16,0 0 0 0,0 0-1 16,0 0 1-16,0 0 0 15,0 0 0-15,0 0-2 16,0 0 2-16,0 0-1 15,0 0 1-15,0 0-1 16,0 0 1-16,0 0 0 16,0 0 0-16,0 0 0 15,0 0 0-15,0 0 0 16,0 0 0-16,0 0 0 16,0 0 0-16,0 0 0 15,0 0-1-15,0 0 1 16,0 0-1-16,0 0-2 0,0 0 2 15,0 0-3 1,0 0 1-16,0 0 3 0,2-7-3 16,8-1 2-16,3-2 0 15,3-2 0-15,-1 1 1 16,1 4 1-16,-3-2-1 16,-5-4 1-16,9-2-2 15,-5 4 2-15,5-4-2 16,1-6 1-16,3-1 0 15,2-4-1-15,8-3 0 16,-2-7-1-16,4-12 2 16,6-6-5-16,-6-9 0 0,8-3-5 15,-4-10 2 1,-1-10-11-16,-5-10-3 16,-9-7-6-16,-3 1-3 0,0 9-15 15,-3 13-60-15,-3 7-130 16</inkml:trace>
  <inkml:trace contextRef="#ctx0" brushRef="#br0" timeOffset="220985.6679">27247 11216 33 0,'4'0'24'0,"-4"-4"-13"15,0 4 7-15,0-4 16 16,0 4-9-16,0 0-7 15,0 0 1-15,0 0 6 16,0 0 10-16,0 0-8 16,0-3-13-16,0 3-3 15,0-1-3-15,0-1-2 16,0 1-5-16,0-3 0 0,0 2-1 16,0 2 0-1,0-3-5-15,0 1 4 0,0-2 1 16,0 4-3-16,0 0-1 15,0-3 2-15,0 2-2 16,0-1-3-16,0-2-7 16,2 1-8-16,-2 0-15 15,4-3-5-15,-2 2-2 16,2 1-20-16</inkml:trace>
  <inkml:trace contextRef="#ctx0" brushRef="#br0" timeOffset="222258.5574">27247 11216 30 0,'60'-99'30'0,"-60"99"-10"15,0 0 9-15,0-1-4 16,0 1-13-16,0 0-7 15,0 0-3-15,0 0 0 16,0 0-1-16,0 0 0 16,0 0-1-16,0 0 0 15,0 0 2-15,0 0 2 0,0 0 2 16,0 0-2 0,0 0-2-16,0-3 0 0,-4 3-2 15,1 0-4-15,-1-3 1 16,2 3 2-16,-2 0 1 15,2 0 0-15,-2 0 1 16,2-3-1-16,-4 3 0 16,-1 0 0-16,3 0 0 15,2 0-1-15,-2 0 1 16,4 0 2-16,-2 0-2 16,2 0 2-16,0 0 2 15,-4 0 0-15,4 0-1 0,0 0 1 16,0 0-1-1,0 0-2-15,0 0 2 0,0 0-3 16,0 0 1-16,0 0 1 16,-2 0-1-16,2 3-1 15,-4-3 0-15,4 0 0 16,0 3 0-16,0-3 0 16,0 3 2-16,0-2-2 15,0 3 0-15,0-1 1 16,0-3-2-16,0 4 1 15,0-3-3-15,0-1 3 16,6 0-2-16,-2 0 1 16,-2 0 1-16,2 0 0 15,-2 0-1-15,2 0-2 16,3 0 0-16,-5 0-2 0,4 0 1 16,-2-5-4-16,-4 2 0 15,2-5-3-15,-2 5 0 16,0-5-5-16,0 5 2 15,0-1 10-15,0 3 3 16,0 1 1-16,0 0 0 16,-12 0 0-16,3 0 1 15,-3 0 1-15,2 0 0 16,4 0 1-16,-1 0-3 16,1 0 3-16,0 1-1 15,0 3 3-15,2-1 1 16,2 2-3-16,-3 1-2 0,5 2 4 15,-2-1-1-15,-2-3-1 16,4-1 0-16,0 1-1 16,0-4-1-16,0 4 0 15,0-1 1-15,0-2 0 16,0 2-2-16,0-3 1 16,0 0-1-16,0 1 0 15,0-1 0-15,6 0 0 16,1 0-2-16,-3 0-3 15,-2 0 4-15,2 0 0 16,0 0-1-16,-4-1 1 16,0-3 1-16,0 1 0 15,0-1 0-15,0 4 0 0,0 0 4 16,0 0-2 0,0 0 2-16,0 0 0 0,0 0-1 15,-4 0 0-15,-2 0-1 16,0 0 2-16,-1 0 1 15,1 4-5-15,2 3 2 16,4-3-2-16,0 0 2 16,0-1-2-16,0 0 0 15,0 1 0-15,0-2 0 16,0 1 0-16,0-3 0 16,0 0 0-16,0 3 0 15,6-3 0-15,5 0 0 0,-3 0 1 16,2 0 0-1,3 0-1-15,-3 0-1 0,-4 0-2 16,0-6 3-16,-6 0-6 16,0 3-1-16,0 0 6 15,0 2-1-15,0 1-2 16,0 0 1-16,0 0-10 16,0 0-7-16,-4 0-33 15</inkml:trace>
  <inkml:trace contextRef="#ctx0" brushRef="#br0" timeOffset="224899.0912">27416 10813 69 0,'0'0'30'0,"0"0"-18"15,0 0 10-15,0 0-6 16,0 0 0-16,0 0-6 16,0 0-6-16,0 0 2 15,0 0 0-15,0 0 1 16,0 0 0-16,0 0-4 0,0 0 3 15,0 0-6-15,0 0 0 16,0 0-2-16,0 0-2 16,0 0-1-16,0 0 0 15,0 0-3-15,0 0 4 16,0-1-1-16,0 1-8 16,0-3 1-16,0 3-23 15,0-4 4-15,0 3-21 16</inkml:trace>
  <inkml:trace contextRef="#ctx0" brushRef="#br0" timeOffset="225559.4626">27416 10813 11 0,'-12'-12'19'0,"8"12"1"0,4 0-4 16,-7 0-1-16,7 0-1 16,-2 0-2-16,2 0 2 15,0 0-3-15,-4 0-4 16,2 0 0-16,2 3-2 15,0-2 0-15,0-1-1 16,0 4-1-16,0-1-1 16,0-2-2-16,0 2 0 15,0-3 0-15,0 0 0 16,0 0-3-16,0 0 3 16,0 0-2-16,0 0 1 15,0 0 1-15,0 0-2 16,0 0 2-16,0 0 1 15,0 0 0-15,0 0 0 0,0 0 1 16,-6-4 1-16,0 1 0 16,0 3-2-16,-7 0 3 15,3 0 4-15,-3 0-4 16,-1 0 2-16,0 0-3 16,1 0 1-16,5 0 2 15,2 0-5-15,6 0 2 16,0 0 0-16,0 0-3 15,0 3-2-15,0 1 2 16,0-3 0-16,0 2 0 16,0-3-1-16,2 0 1 15,10 3 0-15,-6-3 1 16,7 0-2-16,-3 0 2 0,0 0 0 16,-1 0 0-16,-3 0 0 15,-6 0-1-15,0 0 3 16,0-3 5-16,0-4-3 15,0 3 2-15,0 4 1 16,0-4 2-16,0 3-3 16,-2 1 2-16,-2-3-2 15,2 3 0-15,-3 0-2 16,3 0-2-16,-2 0 0 16,4 0-2-16,-2 0-1 15,2 0-1-15,0 0-9 16,0 0-7-16,0 0 3 0,0 0-15 15,0 0-11-15,8 3-51 16</inkml:trace>
  <inkml:trace contextRef="#ctx0" brushRef="#br0" timeOffset="229423.1652">24446 11715 70 0,'-13'0'32'16,"7"0"-13"-16,0 0 10 15,4-3 3-15,-2 3 2 16,4 0-10-16,0 0-17 16,0 0-1-16,0 0-1 15,0 0-3-15,0 0-1 16,29 0 5-16,14-5 7 0,11-1-5 16,12-1-1-16,13-2 3 15,18 0 0-15,8-1-1 16,11-1 2-16,2 0 0 15,-7 2-2-15,-1-4 5 16,10 0-2-16,6-2-1 16,2 1-6-16,6-1 1 15,5-2 1-15,-1-2-4 16,-7 4 3-16,-5-1-5 16,-13 6 0-16,-7-2-2 15,-5 5 2-15,-8 0-2 0,-4 0 0 16,-8-1 1-1,-3 2 0-15,-3 1 0 0,-3 2-2 16,0-2 2-16,-1-1 0 16,-3 3-4-16,10-2 3 15,-5 2-1-15,-1-2 0 16,-6-1-3-16,-8 2 2 16,-4 3-1-16,-7-2-3 15,-3 3 1-15,-7 0 3 16,2 0 2-16,-8 0 0 15,6 0 0-15,5 0 0 16,7 0 1-16,11 8 0 16,0-1-1-16,-4 0-1 15,-2-2 2-15,-2 1 2 16,1-2 1-16,1 3-3 0,0-4 1 16,0-1 0-16,-5 1 2 15,-5-3 2-15,3 3 0 16,-3-3-2-16,5 3 1 15,5-2-2-15,2 3 3 16,2-1-3-16,-3 1-1 16,-5-3 5-16,2-1-1 15,-7 3-1-15,3-3-2 16,-1 3-2-16,3-3 0 16,-3 3 3-16,-3-2-3 0,-3-1 4 15,-4 0-3 1,-2 3-1-16,-1 1 0 0,5 0 1 15,0 0 0-15,9-1-1 16,-1 0 0-16,-3 1-1 16,5 0 1-16,5 0 0 15,0-1 1-15,8 2-1 16,-2-2 0-16,2 0 0 16,2 1 0-16,-8-2-2 15,-1 0 4-15,-1-1-1 16,0-1 0-16,2 0 0 15,4 2 0-15,-5-2 2 16,-1 0-3-16,-6 4 1 16,-1-3 0-16,1 1-1 15,-3-2 0-15,-1 0-1 0,-3 0 2 16,0 0-1 0,-3 0 1-16,-1 0-1 0,-2 0 1 15,-4 0-1-15,0 0 0 16,-4 0 1-16,-6 0-1 15,1 0 0-15,-3 0 0 16,-1 0-1-16,1 0 1 16,-2-2 0-16,-9 1 0 15,-2-3-1-15,0 2 1 16,-2 1 0-16,3-3 0 16,-7 0-1-16,2 4 1 15,-2 0 0-15,0-3 0 16,0 3 2-16,0 0-2 15,0 0 0-15,0-1 0 0,4-2 0 16,-4-1 1-16,0 1 3 16,0-5-2-16,0 5-1 15,0 0-1-15,0-1 4 16,0-4-2-16,0 1-2 16,0 0-4-16,0-1 4 15,0 1 0-15,0 0 0 16,0-4-1-16,0 0 0 15,0 0 0-15,0-4 1 16,0 3 0-16,0-2 1 16,0-4-2-16,0 0 2 15,0 0-1-15,0-1 3 0,0 0 0 16,2-3-2-16,4 0 1 16,0-4 1-16,5 4-1 15,-1-4-2-15,-4-2 3 16,2 1-3-16,-1 2 1 15,-3 3-1-15,-2 0 0 16,2 0 0-16,-2-3 1 16,-2 6 0-16,0 0-1 15,4 1 0-15,-4-3-1 16,0 2 0-16,0-3 2 16,2 0-2-16,-2-1 1 15,6-2-1-15,-6 3 1 16,5 1-4-16,-3 2 3 0,2-2 0 15,-2 2 0-15,-2 5-5 16,0 3 5-16,0 3 1 16,0 5 0-16,0-2 0 15,0 2-2-15,0-1 1 16,0-3-1-16,0 2 0 16,0 2-2-16,0 0-4 15,0-1-5-15,0 0-17 16,0 0-30-16,0 0-40 15,0 1-1-15</inkml:trace>
  <inkml:trace contextRef="#ctx0" brushRef="#br0" timeOffset="229946.8083">31443 10549 49 0,'0'-9'25'0,"0"3"-10"15,0-1 24-15,0 3 5 16,0-1 6-16,0 1-18 16,0-2-10-16,0 3-7 15,0-2 12-15,0-2 2 16,0 0-7-16,0 0-8 16,-4-1-4-16,2 1 2 15,-2-1 12-15,2-2-18 0,2-2 2 16,0 2-7-1,0-5 2-15,0 2-3 0,0-3-2 16,-5 0 2-16,5 1-1 16,0-2 1-16,-2 5-1 15,2-1-1-15,-4-3 2 16,4 6 0-16,-2-2 2 16,-2 2-1-16,2-3-1 15,-2 3 0-15,-2-4 0 16,-1 3 2-16,5 2-2 15,-4-1 0-15,2-1-1 16,4 8 1-16,0-1 0 16,0 1 0-16,0 3 0 15,-2-2 1-15,2 0-1 16,0 2 0-16,0 0 0 0,0-1 0 16,0 1-1-16,0 0 0 15,0 0 0-15,0 0-5 16,0 0-1-16,0 0 2 15,0 0-8-15,-4 0-6 16,4 0-35-16,-4 0-87 16</inkml:trace>
  <inkml:trace contextRef="#ctx0" brushRef="#br0" timeOffset="231881.5434">31164 10119 43 0,'0'0'47'16,"0"0"-25"-16,0 0-15 15,0 0 11-15,0 0-3 0,0 0-2 16,0 0-3-16,0 0-8 16,0 0 2-16,0 0-2 15,0 0 1-15,0 4 2 16,0-1-4-16,0 7 9 15,-4-1-5-15,4 1-1 16,-2 1 6-16,2 0-2 16,-4 1 0-16,2 2 0 15,-3 1-3-15,3-1 0 16,-2 0 0-16,2 1-1 16,-2 5-1-16,2-1-2 15,-2 1-1-15,2-1 0 0,-2 0 0 16,1-3 0-1,3 0 0-15,-4 1 1 0,4 0-1 16,-2-4-1-16,2 3 0 16,-4-2 1-16,2 0 0 15,2-2-2-15,-4 3 4 16,2 3-2-16,2-4 0 16,-4 2 1-16,4-1-1 15,0 4 0-15,0-3 1 16,0 3-1-16,0-1 0 15,0-3 1-15,0 0 1 16,0 0 0-16,0-1-1 16,0 1 0-16,0 0-1 15,0-1 1-15,0 5-1 16,4-5 1-16,2 2 1 0,-4-2-2 16,2 0 0-16,-2 2 1 15,2-3-1-15,-4 5 1 16,7-5-2-16,-7 0 2 15,2-2-1-15,4 4 2 16,-6-3-2-16,4 2 1 16,-2-3-1-16,2 6 0 15,-4-1 2-15,2 2 1 16,5 1-1-16,-3-4 1 16,2 3-3-16,0 0 6 15,0 1-6-15,1-1 1 16,-1 0 1-16,0 1 0 0,-2 0 0 15,2-2-1-15,-4-2 0 16,5-1-1-16,-1 1 1 16,4 0 1-16,-4 3 3 15,0-3-3-15,1 0 0 16,-1 0-1-16,0 2 1 16,0-1 0-16,0-1-2 15,-3-1 3-15,1 1-3 16,-2-4 1-16,2 0-1 15,0 0 0-15,-4-4 0 16,0 5 0-16,2-2 1 16,-2 1-1-16,0-1 0 15,0 3 1-15,4-3-1 16,-4 2 0-16,0 1 0 16,0-2 0-16,0 4 0 0,0-3 1 15,0 0 2-15,0 1-3 16,0 1-2-16,0-2 2 15,0-2 0-15,0 2 0 16,0-5 2-16,0 1-2 16,0 1 1-16,0-1-1 15,0 1 2-15,0 1-2 16,0 2 1-16,0-2 0 16,-4 1 1-16,2 0-1 15,-2-3-1-15,4-1 0 16,0-3-1-16,0 4 2 15,0-5-1-15,0 0 0 0,-4 5 0 16,4-1 0-16,0 0 0 16,0 0 0-16,0 2 1 15,0 0 0-15,0-1 0 16,0-3-1-16,0 1 1 16,0 1-1-16,0-1 0 15,0-3 1-15,0 4-1 16,0-4 0-16,0 4 0 15,0-4 0-15,0-1 0 16,0 4 3-16,0-2-3 16,0 0 0-16,0 3-1 15,0 0 1-15,0 1 0 16,0-4 0-16,0 6 0 0,0-6 1 16,0 3-2-16,0-3 2 15,0-1-1-15,0-3 0 16,0 3 0-16,0-3 0 15,0 0 0-15,0 0 0 16,0 0 0-16,0 0 1 16,0 0 2-16,0 0-1 15,0 0-2-15,0 0 2 16,-2 0 1-16,2 0 2 16,0 0-1-16,0 0-1 15,0 0-3-15,0 0-3 16,-4 0 3-16,4 0-2 0,0 0-4 15,-3 0 6-15,-1 0 0 16,2 0 0-16,-4 0 0 16,2 0 0-16,2 0-1 15,-2 0-2-15,2-3-10 16,-5 3 6-16,1 0-1 16,0-3 7-16,0 3 1 15,2 0-1-15,2 0 1 16,-2 0 0-16,1 0 0 15,-1 0 0-15,2 0 0 16,-2 0-3-16,2 0 2 16,-4 0-1-16,-2 0 0 0,1 0-3 15,1 0-1 1,4 0 6-16,-4 0-2 16,2 0 2-16,-2 0-2 0,4 0-5 15,-3 0 4-15,5 0 3 16,0 0-3-16,0 0 3 15,-2 0-3-15,2 0-1 16,-4 0-4-16,4 0-10 16,0 0-17-16,-2 0 4 15,-2 0 7-15,2 0 4 16,-2 0 7-16,2 0-9 16,-5 0-21-16,7 0-2 15</inkml:trace>
  <inkml:trace contextRef="#ctx0" brushRef="#br0" timeOffset="233525.0358">25140 10483 64 0,'27'-19'18'16,"0"4"0"-16,-15 3 2 15,-5-1 13-15,-1 1 0 16,-6 5 6-16,0 0-14 16,0 2-6-16,0 2-6 15,0 3-7-15,0 0-3 16,0 0 8-16,0 0-4 0,0 0-4 15,0 0-2-15,0 0 2 16,0 0-2-16,0 16 1 16,0 5 10-16,0 1-3 15,0 4-3-15,0-4-4 16,2 3 4-16,4 2-1 16,-6-3-1-16,4 6 3 15,2 0-5-15,-6 3-2 16,0 0 5-16,0 4-5 15,0-1 0-15,0 1 0 16,0-4 2-16,0 5-2 16,0 0 1-16,-4 3 0 0,-4 0 1 15,-2 3 0 1,1-4-2-16,-1 0 0 0,0 0 1 16,-3 1-1-16,5 0-1 15,-2 2 1-15,4 0 0 16,-3 1 2-16,-1 2-2 15,-2 5 2-15,-1 4-2 16,-3 0 2-16,-3 0-2 16,5 1 2-16,-5 3-1 15,0 2-1-15,-3 2 2 16,-3-4 1-16,6-4-1 16,1-4-1-16,7-3 0 15,-1-1-1-15,6-7 0 0,6 1 2 16,-4-4-2-1,4-8 0-15,0 1 2 0,0-4-2 16,0-5 0-16,0-2 0 16,0-8 0-16,0 0 0 15,0-4-2-15,0-4 1 16,4 1-4-16,-2 0-3 16,-2-4-10-16,10 0-23 15,7-15-81-15,7-21-36 16</inkml:trace>
  <inkml:trace contextRef="#ctx0" brushRef="#br0" timeOffset="236861.6654">24942 10492 192 0,'16'-6'19'0,"5"-5"-19"16,14 0 3-16,13-4 5 16,6 4 17-16,8-3-4 15,12 2-6-15,15-2-1 16,14 3-2-16,13 0-6 16,12 0 4-16,0 4-5 15,2-2 5-15,-8 3-1 16,-10 3-4-16,-2-2 4 15,-3 2-4-15,1-2 0 16,1-1 1-16,1 3-4 16,-7-5 5-16,-6 8 1 0,0-1-2 15,-4 1 1 1,11 0 5-16,14 0-3 0,6-2 0 16,2 0-7-16,0-1 2 15,-4-3-4-15,-6-2 1 16,-3 3 0-16,-1 0 0 15,-5-1-1-15,-3 3-1 16,-1 0 1-16,-4 3 0 16,3-1 0-16,-9 1 0 15,-2 0-1-15,-9 0-1 16,-7 0 2-16,-5 0 0 16,-8 0-1-16,4 0 1 15,-6 0 0-15,-8 0-3 0,-1 0 3 16,-7 1-1-1,-3-1 1-15,3 3-1 0,3 0 2 16,-3 1 0-16,-3-2-1 16,2 1 0-16,-1-1 0 15,-3 3 0-15,8-2 1 16,3 2-1-16,-4-1 0 16,-1-2 0-16,-4-2 0 15,1 5 0-15,-9-3 0 16,0-1 0-16,0-1 0 15,-8 3 0-15,4 1 2 16,0-1-2-16,-5-2 0 0,1 2 0 16,-2-3 0-1,-2 0 0-15,-3 3 0 0,-1-1 0 16,1-2-2-16,1 2 2 16,0-1 0-16,-1-1 2 15,1 3-2-15,-3 1 0 16,-3-3-2-16,3-1 2 15,-1 0 0-15,1 2 0 16,3-2 0-16,-1 1 0 16,1-1 0-16,0 3 0 15,3-3 0-15,1 0-1 16,-2 0 1-16,-5 0 0 16,3 3 0-16,-5-3 0 15,7 2-1-15,0-2 2 16,1 0-1-16,-1 1 0 0,6 1 0 15,-6-2 0-15,-3 4 1 16,1-4-1-16,-3 0 0 16,1 0 0-16,-5 0 0 15,1 0 0-15,-1 0 0 16,1 0 0-16,-7 0 0 16,0 0-1-16,2 0 1 15,-2 3 0-15,1-3 1 16,1 1-2-16,-8 1 2 15,2-1-2-15,2-1 1 16,-4 0 0-16,2 3 0 16,2 3-1-16,3 3 1 0,-1 2-1 15,0 4 2-15,0 3 0 16,0 4 0-16,-6 4 2 16,0 4-1-16,0-5-2 15,0 1 2-15,0 2 0 16,0 5 0-16,0-3 0 15,0 3-2-15,0 1 1 16,0-5-2-16,0 4 1 16,0 0 0-16,0 0 2 15,0-4-2-15,0-4 0 16,0 3 0-16,0-4 1 16,0 1-1-16,0 2-1 15,-4-1 1-15,4-1 0 0,0 1-3 16,0-1 3-1,0-3 0-15,0 0-3 0,0-4 3 16,0 4-1-16,0 4 1 16,0 1 0-16,0 1 1 15,0 2-1-15,0-4 0 16,0 2-1-16,0-3 0 16,6-1 1-16,-1-2 0 15,-3 3 0-15,4 0 1 16,-2 1-1-16,2 5 3 15,0 1-3-15,1-2 0 16,-5-2 0-16,6-1 1 16,-2-1-1-16,0-1 1 15,0-3-1-15,3 0 0 0,1-1 0 16,-4-2 1-16,3 0-1 16,-3 0 1-16,-2 2-1 15,-2-3 1-15,-2-3-1 16,0 4 0-16,0-5 0 15,0 1 0-15,0-2 0 16,0-4 1-16,0-2-1 16,0-4 0-16,0-3 1 15,0 0-1-15,0 3 0 16,0-3 0-16,0 0 0 16,0 0 0-16,-2 0 0 15,-10 0 0-15,-5 0-2 16,-4 0 2-16,1 0 1 0,-1 0-1 15,-4 0 0-15,2 0-1 16,-6 0 1-16,-2-3 0 16,-2 0 3-16,-14 3-1 15,-9 0-2-15,-16 0-2 16,-17 0 2-16,-15 0 0 16,-11 0 2-16,-13 0-2 15,-11 0 1-15,-12 0-1 16,0 0 0-16,11 0 0 15,5 3-1-15,7 6-1 16,2-4 2-16,-2 0-3 16,-4 3 3-16,3-1 0 0,3 0 1 15,2-1-2-15,0 0 2 16,6 1 0-16,-4 0-1 16,3 0 0-16,-1 4 0 15,-2 0 0-15,0 0 0 16,-11 3-1-16,-3-1 0 15,-2-3-1-15,-1 5 2 16,7-5-1-16,10 1 0 16,4 0 1-16,0 0 0 15,7 4 0-15,-3-4 1 16,4 2-1-16,3-4 1 16,1-1 1-16,-3 2 0 15,-7 5 3-15,2-3-5 0,1 2 0 16,9 1 0-1,11-5 0-15,2 4 0 0,0-1-1 16,-4-2 0-16,-2 0 1 16,-2 0-2-16,-2-4 1 15,3-3 1-15,8-1 0 16,9 1 0-16,11-4 0 16,8 0-1-16,8 4 1 15,2-4 0-15,11 0-1 16,0 3 1-16,5-3 0 15,12 3 0-15,3-1-1 16,4 1 1-16,9 0 0 16,-2-3 0-16,6 3 0 15,4-3-1-15,0 0 1 0,0 0 0 16,-2 0-5-16,-9 0 5 16,-1 1-5-16,-3-1-1 15,-7 4 4-15,7-1 0 16,-1-3 2-16,-1 0 0 15,9 0 0-15,-3 0 1 16,5 0-1-16,4 0 0 16,-4 0 0-16,2 0 0 15,4 0 0-15,-2 0 0 16,2 0 0-16,0 0 0 16,0 0 0-16,0 0-2 15,0 0-2-15,0 0-8 16,0-7-12-16,0 0-1 0,0-8 19 15,0 3 3-15,2-1 0 16,4-2-2-16,0-4 2 16,0 5 0-16,1-8-1 15,-1 0 0-15,-6-5 1 16,0 0 3-16,0-5 0 16,0-4 0-16,0-3 2 15,-13-7 1-15,1-8-3 16,-2-12 0-16,3-7-1 15,-5 0 1-15,1-1 2 16,3 7-2-16,-1 1 0 16,3 2 1-16,8 1 1 0,2 6-2 15,0 2 0 1,0 5 0-16,0-2 0 0,0 4 0 16,0-7 0-16,0 3 0 15,0-6-4-15,2 3 4 16,-2 1-1-16,0 1-3 15,0 6 3-15,0 7 2 16,0 2-2-16,0 7 2 16,0 4-1-16,0 10 2 15,0-2-1-15,0 8-1 16,0 1 0-16,0-7 1 16,0 6 1-16,0-2-2 15,0 1 1-15,0 2 1 16,4-2-1-16,-4 5 1 15,2 4-1-15,-2 3 1 0,4-1-2 16,3-2-3-16,11-2 2 16,11-1 1-16,8-2 2 15,7-4 2-15,5 3-4 16,5-3 0-16,0 1 0 16,2 0 0-16,0-1 1 15,-3-1-1-15,5-2 1 16,-2 4 0-16,-6-2 3 15,-1 2-4-15,-1 2 2 16,1 2-2-16,11-2 2 16,11-1-1-16,-1-2 0 15,8-2-1-15,7 1 4 0,4-4-4 16,2 0 2-16,8 1 0 16,9 2 0-16,1-4 0 15,7 0-2-15,-6 3 1 16,3 4 0-16,-1 0 0 15,6 3-2-15,-3 1 2 16,1 6-1-16,-4 1 0 16,-1 0-3-16,-7 0 3 15,-11 0 0-15,-4 0 1 16,-9 0-2-16,5 1 1 16,4 6 0-16,0-4 0 15,6-2-1-15,2 3 1 16,0 0 1-16,-2 0-1 0,-10-1-1 15,-8 1-3-15,1-1 1 16,-1 1-3-16,-5-4-2 16,-4 3 2-16,-6-2-1 15,-4 3-11-15,-12-1-15 16,-7 0-68-16</inkml:trace>
  <inkml:trace contextRef="#ctx0" brushRef="#br0" timeOffset="265100.7374">20198 15410 357 0,'-37'0'59'15,"37"0"-23"-15,2 0-15 16,-2 0-21-16,0 0-7 16,4 0-52-16,-2-3-39 15,2 0 6-15,-4 2 92 16,0-2 25-16,0 3-2 15,0 0-23-15,0 0-24 16,0 0 8-16,0 0 12 16,0 0 3-16,-4 0 1 0,-2 0 0 15,4 0 0-15,-5 0 0 16,1 0-2-16,0 0 2 16,-4 0-2-16,3 0 2 15,5 0 0-15,2 0 9 16,0 3 23-16,0-3 14 15,0 1-37-15,9-1 25 16,1 0 16-16,-2 0-50 16,-8-4 0-16,-6-40-21 15,-72-48-16-15,-61-68-162 16</inkml:trace>
  <inkml:trace contextRef="#ctx0" brushRef="#br0" timeOffset="266458.7083">24340 5310 145 0,'-6'38'89'16,"-4"-17"-39"-16,-3-2 29 16,-1-5-15-16,-5-1-26 15,3 2-12-15,-1-2-3 0,5-2 3 16,-1-1-1-16,5-5-6 15,4-5-4-15,4 0-4 16,0 0 1-16,0 0 3 16,0 0 0-16,0 0 0 15,0-5-5-15,-2-5-5 16,-8-5-5-16,-5-4-1 16,-1-3-3-16,-3-5-3 15,2-2-8-15,9-3-4 16,8-1-1-16,0-2 9 15,25-2-2-15,37-1-11 16,17 1-6-16,9 1-20 16,-7-3-30-16,-9-1-77 0</inkml:trace>
  <inkml:trace contextRef="#ctx0" brushRef="#br0" timeOffset="267102.6327">24855 4808 339 0,'-6'0'72'16,"6"0"-60"-16,0 3 28 16,0-3 8-16,0 0-9 0,0 0-17 15,0 2-9-15,0 3-6 16,0 4-1-16,0 9-2 15,0 7 5-15,0 7 1 16,0 6 1-16,0 3-1 16,0 6-6-16,0 6-1 15,0 5-1-15,-10 4 3 16,-7 4 5-16,3 11-6 16,-9 0-2-16,8 15 0 15,3 3 3-15,2 7 6 16,10 6 11-16,-7 2-18 15,1 10 1-15,0 4 5 16,0 6-6-16,-7 2 3 16,7 1 1-16,-4-1-5 15,2 3 1-15,1-1-1 0,-3-5-3 16,-2 3 2-16,-1-5-1 16,1-4-1-16,-7-5 0 15,7-1 2-15,-1-6-2 16,-3-5 1-16,3-4-1 15,-3-6 1-15,10-4-1 16,4-8-2-16,2-7 2 16,0-10 0-16,0-4-2 15,0-9 2-15,0-2-3 16,2-8 2-16,4-7-1 16,2-8 1-16,-2-7-3 15,1-3 0-15,-1-8 4 0,-4 0-2 16,2-4 0-16,-2-3 0 15,-2-4-6-15,0 0 0 16,0 0-8-16,0 0-3 16,0 0-15-16,0-30-18 15,0-17-16-15,0-20-57 16</inkml:trace>
  <inkml:trace contextRef="#ctx0" brushRef="#br0" timeOffset="268867.4594">24801 4896 113 0,'-10'3'82'16,"10"-3"-49"-16,0 0 11 15,0 0 3-15,19 0 9 16,22 0-13-16,15 0-15 15,10-9-5-15,17-3-5 16,8 2-5-16,12-5-3 16,13 0 0-16,22-4 6 15,25-3-8-15,21 0 3 0,27-3 1 16,10-1-4-16,13 3 1 16,-2 1-2-16,-1 1 2 15,-1 6-3-15,-11 4 1 16,-6 4 1-16,-21 3 1 15,-17 4-5-15,-22 0 1 16,-12 0-2-16,-11 2-2 16,-6 10 0-16,4-5 0 15,11-2 0-15,8-5-1 16,14 0 0-16,-2 0 2 16,2 0-2-16,-8-6 0 15,-14 0 0-15,-11 3 0 0,-16 2 2 16,-15 1-2-16,-15 0 0 15,-13 0 1-15,-18 0-1 16,-13 0 0-16,-14 0-1 16,-7 0 0-16,-9 0-1 15,-4 0 1-15,-4 0 0 16,0 0 1-16,0 0 2 16,0 0-1-16,0 0 1 15,0 0-1-15,0 0-1 16,0 1 0-16,0 10 1 15,0 4-1-15,0 7 1 0,0 3 3 16,0 4-3 0,6 4-1-16,7 7 3 0,-5 5-2 15,5 2 1 1,-7 2 0-16,4 9-2 0,-4 0 1 16,0 8 0-16,1 6 0 15,-1 3 1-15,-2 3-1 16,2 2 0-16,-4 5-2 15,-2 8 3-15,0 2-2 16,0 7 3-16,0 3-1 16,0 2-2-16,6 1 2 15,7 2-1-15,3-1 4 16,5 2 3-16,6 0-2 16,4-3-3-16,2 0 1 0,6 10 2 15,-6-2-3-15,3-1-1 16,-5 1 0-16,4-2-2 15,-4-5 0-15,6-4 1 16,0-6 0-16,4-8-1 16,-3-3 1-16,-3-5-1 15,0-8-1-15,-2 3 1 16,0-5 1-16,-8 3-1 16,-4-2 0-16,-9-4 0 15,-6-5 2-15,-2-6-2 16,-4-4 0-16,0-3-2 15,0-5 2-15,0 2 2 16,0-13-2-16,0-3 0 0,0-8 0 16,-4-9 0-1,2-6 0-15,2-1 1 0,-4-7 0 16,4-2-1-16,-2 0 1 16,-2 0 1-16,2 0-2 15,-11 0 4-15,-9 0-4 16,-16 0-1-16,-17-2-3 15,-18-7 2-15,-5 2 2 16,-7 1 0-16,-4-3-2 16,4 2 5-16,-6 1-4 15,-6-2 1-15,-12 0 0 16,-7 4 0-16,-16-3 1 16,-15 5-2-16,-6 1-1 15,-8 1 0-15,-7 0 1 0,-6 0-3 16,-7 0 4-16,-3 3-1 15,-15 8-1-15,-8 0 2 16,-3 0-1-16,-5 0 1 16,-7 0 1-16,1 0-1 15,-2-4 1-15,6-3-1 16,14 2-2-16,5-5 1 16,14-1-1-16,-4 0 2 15,12 0-2-15,7 0 2 16,7 0 0-16,14 0-2 15,5 0 1-15,15 0 0 16,8 0 2-16,17 0-1 16,16 0 2-16,12 0-2 0,17 0 2 15,15 0 0-15,8 0-1 16,16 0 1-16,5 0-2 16,3 0-1-16,5 0 1 15,6 0 0-15,0 0-1 16,0 0 1-16,0 0-2 15,0 0-2-15,0 0 3 16,0 0-7-16,0 0-4 16,0 0-4-16,0 0-7 15,0 0-15-15,0-1-15 16,0-2-24-16,0 0-66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2:15:39.1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9190 5131 56 0,'-14'-1'211'0,"-5"1"-169"15,7 0 13-15,-3 0 16 16,3 0-21-16,-2 0-12 15,-11 5-8-15,-6 2-7 16,-21 3-1-16,-8 1-1 16,-10 3-2-16,-15 3-1 15,-6 3-4-15,0 2-2 0,0 7-5 16,2 2-2-16,11 8-4 16,12 5-1-16,14 8-1 15,17 3-3-15,18 2-4 16,17 5 2-16,0-4-1 15,29-5-4-15,21-7 3 16,14-8-3-16,4-7 4 16,13-9-4-16,-3-11-3 15,-1-6-1-15,-17-5 2 16,-15 0-4-16,-16 0 5 0,-12 0-1 16,-17 0-13-1,0-3-4-15,-15-6-78 0,-22 3-188 16</inkml:trace>
  <inkml:trace contextRef="#ctx0" brushRef="#br0" timeOffset="725.3591">8748 5873 52 0,'-8'0'179'0,"8"0"-153"16,0 0 19-16,0 0-16 15,0 0-15-15,6 2-13 0,29 7 13 16,11 5-1 0,5 1 1-16,1 6 4 0,0 1 3 15,-7 4-10-15,-6 7 2 16,-8 7 3-16,-12 2 2 16,-13 4-5-16,-6-1 5 15,0 2-2-15,-43 1 2 16,-17 0 1-16,-19 0-3 15,-5-4-3-15,3-5-5 16,2-8 2-16,13-12-4 16,12-9-5-16,13-7-2 15,8-3-1-15,4-3-9 16,11-26-18-16,18-15-30 0,0-15-22 16,26-7-114-1</inkml:trace>
  <inkml:trace contextRef="#ctx0" brushRef="#br0" timeOffset="1132.0381">9521 5484 186 0,'0'26'159'0,"8"9"-147"16,5 14 18-16,3 13 20 0,9 7-14 15,10 9-13 1,5 2-2-16,5-4-4 16,-6-2-1-16,7-8-5 0,-9-9-3 15,6-10-3 1,-5-10-2-16,-3-12-1 0,0-10-1 16,-16-11-1-16,-1-4 3 15,-3-4-2-15,3-41 6 16,15-27 16-16,-2-24-16 15,-4-12-5-15,-6-7 0 16,-21 1 0-16,0 11-2 16,0 13 0-16,0 25 0 15,0 18 2-15,-21 13-1 16,7 14 0-16,3 9-1 16,11 8-2-16,0 3-13 0,0 0-19 15,4 20-45-15,30 18-2 16,7 9-254-16</inkml:trace>
  <inkml:trace contextRef="#ctx0" brushRef="#br0" timeOffset="1633.7681">10834 6156 277 0,'0'-13'153'0,"-2"-24"-145"15,2-17 33-15,0-26 0 0,8-16-30 16,33-21-11-16,3-1-3 16,-1 9-7-16,3 19 5 15,-13 30 5-15,0 20 1 16,-19 21 0-16,-1 11 4 16,-7 8-3-16,6 7-2 15,1 29 0-15,9 21 8 16,1 14 5-16,-2 4-8 15,2-1-4-15,1-9-1 16,1-11 0-16,-2-12 1 16,-2-16-2-16,3-12-4 15,9-14 0-15,7-4-3 16,13-41 5-16,7-17-2 0,2-10-1 16,-2 2 4-1,-10 11 2-15,-9 11 0 0,-10 12 1 16,-6 13 3-16,-4 10 0 15,-15 11-2-15,8 2 0 16,3 9 0-16,8 19 6 16,4 8 4-16,-4 4-3 15,-1 2 3-15,-3-1-7 16,6-2-1-16,-13-7-4 16,5-5 0-16,0-7-1 15,-3-6-5-15,1-4-14 16,-3-10-24-16,5 0-95 15</inkml:trace>
  <inkml:trace contextRef="#ctx0" brushRef="#br0" timeOffset="1844.6036">12543 5557 283 0,'35'-2'25'0,"17"-5"37"15,14-2 7-15,25-6-22 16,17-1-4-16,18-4-26 16,-8-3-12-16,-11 1-5 15,-22 5-2-15,-19-3-9 16,-23 0-10-16,-16 0-29 16,-18-2-157-16</inkml:trace>
  <inkml:trace contextRef="#ctx0" brushRef="#br0" timeOffset="2054.1388">13106 5167 281 0,'0'32'10'0,"6"14"9"16,6 13 30-16,3 6 21 15,1-2-18-15,5 3-20 16,6-3-14-16,0-2-10 15,2-5-8-15,-5-9-8 16,-5-6-7-16,-3-9-11 0,-7-10-37 16,-9-11-264-16</inkml:trace>
  <inkml:trace contextRef="#ctx0" brushRef="#br0" timeOffset="2713.8672">14708 4507 316 0,'-46'-22'49'15,"7"9"-27"-15,14 9 10 16,21 4 3-16,4 0-15 15,0 7-11-15,12 19-7 16,25 7 9-16,9 5-6 16,-1-3-3-16,3-6-2 15,-5-4-11-15,3-13-4 16,3-8-23-16,5-4-74 16</inkml:trace>
  <inkml:trace contextRef="#ctx0" brushRef="#br0" timeOffset="3060.5728">15557 4222 220 0,'-37'45'68'0,"-27"18"-58"16,-8 7 15-16,-13 3 2 16,0-3 2-16,0-3-16 15,3 0-9-15,-3-2-4 16,0-10 0-16,9-4 0 15,14-13-2-15,12-15 1 16,23-10-5-16,13-4 6 16,7-9-1-16,7 0-4 15,0 0-4-15,21 0 9 16,33-18 6-16,22-6 12 0,11-7-3 16,10-4 0-1,5-4-4-15,1 0-3 0,0-3 1 16,3 0-5-16,-11 0-2 15,-17-2-2-15,-18-3-6 16,-22-4-10-16,-20-4-11 16,-16 2-50-16,-2 0-152 15</inkml:trace>
  <inkml:trace contextRef="#ctx0" brushRef="#br0" timeOffset="3313.1891">15262 4011 242 0,'-50'-15'64'16,"21"8"-33"-16,15 3 17 15,9 2 5-15,5 2-31 16,0 29-19-16,5 25 4 16,13 27 3-16,9 17-2 0,8 15 2 15,2 4-5-15,9 7 5 16,-3 2-3-16,-1-8-1 16,-5-7 1-16,-10-13-5 15,2-19 0-15,-11-9-2 16,-5-19 0-16,-7-14-1 15,-2-18-4-15,-2-12-4 16,-2-7-4-16,0-14-12 16,0-31-42-16,0-15-63 15,0-17-25-15</inkml:trace>
  <inkml:trace contextRef="#ctx0" brushRef="#br0" timeOffset="3493.1055">15443 4797 228 0,'-37'16'57'0,"-4"16"-20"0,-3 9-4 15,-3 5 5-15,1 3-9 16,5-4-11-16,6-10-6 16,10-10-6-16,13-12-6 15,8-9-3-15,4-4-9 16,0-4-20-16,16-21-6 16,32-17 7-16,12-14-62 15,4 1-36-15,2 5 9 16</inkml:trace>
  <inkml:trace contextRef="#ctx0" brushRef="#br0" timeOffset="3600.7173">15443 4797 31 0,'110'5'73'0,"-75"-5"-4"16,0 6 1 0,3 12-24-16,-3-3-9 0,-2-1-17 15,-2-4-14-15,4-4-6 16,0-6-10-16,-2 0-20 16,0-14-59-16</inkml:trace>
  <inkml:trace contextRef="#ctx0" brushRef="#br0" timeOffset="3803.2325">16103 4026 214 0,'0'0'151'15,"2"0"-149"-15,4 8 7 0,0 15 33 16,5 7-15-16,1 2-20 15,5 0-7-15,-3 0-3 16,-4-3-10-16,-8 0-36 16,-2 1-188-16</inkml:trace>
  <inkml:trace contextRef="#ctx0" brushRef="#br0" timeOffset="4080.4107">15969 4539 0 0,'0'1'238'0,"14"-1"-236"15,34 0 47-15,14-19 15 16,22-17-13-16,13-9-18 0,13-4-25 16,-7 4-8-16,-12 7-2 15,-18 10-6-15,-26 10-9 16,-16 5-9-16,-25 11-21 16,-6 2-24-16,-6 9 28 15,-29 15 26-15,-2 12 17 16,-2 5 11-16,3 1 7 15,-1 0 1-15,12 1 6 16,5-8-7-16,11-2-3 16,9-7-15-16,0-5 0 15,0-1-10-15,0-7-25 16,15-9-61-16</inkml:trace>
  <inkml:trace contextRef="#ctx0" brushRef="#br0" timeOffset="4393.282">16909 4501 171 0,'-35'30'25'0,"-13"2"21"16,-12 4 7-16,-8 0-24 15,-10-1-13-15,-7 6-6 16,0 1-7-16,0-1 1 15,13-4 4-15,18-6 2 0,17-13-6 16,18-5-3-16,17-6-1 16,2-3-1-16,7-4-8 15,38 0 9-15,27-15 6 16,17-10 5-16,4-9-6 16,5-2-3-16,9-5 1 15,0-1-1-15,11-4-2 16,4 0-6-16,-2-3-18 15,-12-4-100-15</inkml:trace>
  <inkml:trace contextRef="#ctx0" brushRef="#br0" timeOffset="4926.084">17337 3758 394 0,'-2'0'37'0,"2"0"-25"16,0 0-10-16,31 0 15 15,31 0 7-15,23 0-1 16,-3 0-12-16,-13 0-3 16,-16 7-8-16,-22 12-2 15,-18 10 1-15,-13 15 1 16,-7 11 6-16,-42 8-2 15,-11-3 1-15,12-5-3 16,22-9-2-16,21-10-1 0,5-5-1 16,23-1-1-16,27-1 2 15,6-4-5-15,10 1 5 16,10 2 1-16,-1 0 0 16,-3 2 0-16,-10 1 0 15,-14-2 0-15,-17 4 1 16,-25 3 0-16,-6-1 2 15,-31 1 0-15,-29-3-2 16,-8-7 0-16,1-11-1 16,5-5 2-16,2-10 0 15,7 0-1-15,3-13 4 16,9-14-4-16,12-6-1 16,16 0-4-16,13-7 3 0,11 0-1 15,38-4 1-15,22 3-3 16,13-2 1-16,9 4-2 15,11 3-4-15,3 2-7 16,-1 3-4-16,-15 7-57 16,-15-1-305-16</inkml:trace>
  <inkml:trace contextRef="#ctx0" brushRef="#br0" timeOffset="7056.0103">18929 3057 256 0,'0'-3'78'16,"0"-1"-49"-16,0 3 15 15,0 1 4-15,0 0-16 16,0 0-12-16,0 0-12 15,0 0 1-15,0 0-8 16,0 0-1-16,0 17-13 16,0 19-12-16,-29 8-40 15</inkml:trace>
  <inkml:trace contextRef="#ctx0" brushRef="#br0" timeOffset="7312.4768">18877 3817 250 0,'12'38'66'15,"7"11"-49"-15,8 8 15 16,-2 0 8-16,2-1-6 16,6-1-14-16,-7-1-11 15,3-3-3-15,-4 0-6 16,-2-5 1-16,-9-2-2 15,3-7 0-15,-5-11-4 0,-3-7-1 16,1-13-6-16,2-6-13 16,5-10-39-16,4-34-152 15</inkml:trace>
  <inkml:trace contextRef="#ctx0" brushRef="#br0" timeOffset="7686.1658">19460 2817 350 0,'0'0'14'16,"0"16"-13"-16,0 21 33 0,0 14-13 16,0 11-15-1,16 5-3-15,7 0-3 0,-2-4 0 16,4-9 0-16,-5-15-8 15,-5-10-3-15,-3-14-6 16,-6-10 0-16,-6-5-9 16,0-7 9-16,0-17 6 15,0-11-2-15,0 3 13 16,7 0 10-16,3 3 4 16,9 7 5-16,1 2-2 15,3 3 0-15,8 4-7 16,6-2 2-16,4 0-8 15,7 4 1-15,0 0-5 16,-5 6-1-16,-6 5-5 0,-14 0-11 16,-21 13-22-16,-2 27-67 15</inkml:trace>
  <inkml:trace contextRef="#ctx0" brushRef="#br0" timeOffset="7963.6708">19313 3646 28 0,'0'2'104'0,"6"-2"-92"16,36 0 56-16,18-23 5 15,20-12-34-15,17-7-11 16,13-5 0-16,6-1-3 16,-3 2 2-16,-9 7-10 0,-15 7-8 15,-15 8-5-15,-8 10-4 16,-12 7-2-16,-9 5 1 15,-5 2-1-15,-9 0 1 16,-7 7-3-16,-1 11-2 16,-8 7 5-16,-5 2 0 15,-10 4 0-15,0 3-13 16,-23-7-30-16,-33 3-142 16</inkml:trace>
  <inkml:trace contextRef="#ctx0" brushRef="#br0" timeOffset="8195.5592">19665 3557 169 0,'-13'21'89'0,"13"10"-78"15,0 12 23-15,0 11 4 16,0 7-3-16,0 8 0 16,17 5-5-16,-5 5-6 15,0-3-5-15,-5 0-5 16,-1-8-9-16,0-6-5 15,0-7-2-15,3-9-3 16,-5-12-3-16,-2-14-2 16,-2-15-11-16,4-8-10 15,4-32-60-15,9-19-108 16</inkml:trace>
  <inkml:trace contextRef="#ctx0" brushRef="#br0" timeOffset="8413.4878">20185 3620 70 0,'7'-6'172'16,"-7"6"-139"-16,0 2 9 16,-11 21 25-16,-26 11-35 15,-10 7-26-15,3-1 1 16,7-5-7-16,8-8 1 16,8-8-1-16,3-5-1 15,-3-8-5-15,7-6-6 16,-3 0-7-16,9-19-24 15,-3-11-35-15,5-13 9 16,0 1 14-16,4 2-53 0</inkml:trace>
  <inkml:trace contextRef="#ctx0" brushRef="#br0" timeOffset="8572.6821">19834 3617 17 0,'-10'-1'58'0,"3"1"12"16,5 9-4-16,2 15-36 16,0 10-4-16,0 4-9 15,13-5-3-15,18 0-4 16,4-9-5-16,8-6 2 15,7-3 3-15,8-9-6 16,0-5-4-16,2-1 0 16,0 0 0-16,-11-7-12 15,-9 1-20-15,-14 1-54 16</inkml:trace>
  <inkml:trace contextRef="#ctx0" brushRef="#br0" timeOffset="8730.2039">20084 4174 86 0,'-33'42'28'0,"-6"-2"-3"16,6 1 1-16,-2-7-1 15,10-8-17-15,8-9-8 16,11-12-16-16,6-5-1 16,0-5-46-16,4-17-35 15</inkml:trace>
  <inkml:trace contextRef="#ctx0" brushRef="#br0" timeOffset="9043.0823">20260 4167 74 0,'37'0'25'16,"4"0"4"-16,1 5 8 15,5 7 2-15,-1 1-12 16,5-1-4-16,1-2-8 16,6-5-3-16,-4-5 1 15,2 0-2-15,-3-2-5 16,-9-15-2-16,-9-7-4 15,-10-5 3-15,-17-2-3 16,-8 0 0-16,-8 6-12 16,-44 8 0-16,-6 7-1 15,-12 9 13-15,4 1 3 16,10 0 10-16,8 1 2 0,17 4-2 16,17-2-3-1,10-3 2-15,4 0-12 0,10 0-2 16,33-9-4-16,24-14 5 15,13-11 0-15,3-4-10 16,-2-2-5-16,-3-9-38 16</inkml:trace>
  <inkml:trace contextRef="#ctx0" brushRef="#br0" timeOffset="9352.1544">21258 2793 102 0,'0'0'109'0,"0"-1"-32"16,0 1-26-16,2 0-17 16,2 0-16-16,5 0-13 15,7 5 1-15,3 15 0 16,-1 7-6-16,1 9-5 16,-7 6-21-16,-1 6-48 0</inkml:trace>
  <inkml:trace contextRef="#ctx0" brushRef="#br0" timeOffset="9583.6806">21465 3722 6 0,'-4'51'152'16,"2"3"-133"-16,2-1 14 15,0-2 8-15,0 1 10 16,0-1-27-16,0-3-12 15,0-7 0-15,6-10 1 0,6-7-7 16,-3-11-6 0,1-5 0-16,0-8-9 0,-3 0-14 15,1-27-38-15,4-16 43 16,-1-12-136-16</inkml:trace>
  <inkml:trace contextRef="#ctx0" brushRef="#br0" timeOffset="9875.6764">21603 3330 309 0,'-6'-12'63'0,"6"2"-54"15,0-3 6-15,0-7 12 16,33-6-13-16,21-7-6 0,18 0 2 16,7-4 2-1,12 1-3-15,2 6 3 0,-2 4 0 16,-8 8-7-16,-21 4-2 15,-19 7 0-15,-14 6-6 16,-17 1 0-16,-5 0-2 16,-3 5 2-16,-4 20 3 15,0 10 8-15,0 9-5 16,0 0-3-16,-6 0 0 16,-17-7-7-16,-6-3-7 15,-2-8-27-15,-6-7-56 16,1-13-120-16</inkml:trace>
  <inkml:trace contextRef="#ctx0" brushRef="#br0" timeOffset="10102.2532">21947 2833 302 0,'-15'0'58'15,"-1"6"-24"-15,1 25-9 16,-3 12-5-16,3 12-5 15,7 5-4-15,4 3 1 16,4-2-9-16,0-4 0 16,0-11-3-16,-2-13-2 15,-9-10-5-15,-3-10-5 16,-5-11-7-16,-6-2-25 16,-4-15-66-16,1-13-68 0</inkml:trace>
  <inkml:trace contextRef="#ctx0" brushRef="#br0" timeOffset="10281.616">21655 3209 75 0,'-8'0'97'15,"2"11"-18"-15,2 24-48 16,1 12 6-16,3 12-14 16,0 13 2-16,0 10 4 15,9 6-5-15,3 2-1 16,7 1-3-16,-5-4-6 16,-1-1-3-16,-7-3-6 15,-4-7-5-15,-2-15-1 16,0-14-5-16,0-21-10 15,0-13-11-15,0-13-40 0,0-18-170 16</inkml:trace>
  <inkml:trace contextRef="#ctx0" brushRef="#br0" timeOffset="10528.992">22004 3527 121 0,'44'-13'28'0,"-1"3"21"15,1 10 14-15,-5 0-13 16,-2 11-16-16,-6 17 6 16,-6 10-9-16,-8 6-13 15,-11 2-5-15,-6 2 0 16,0-2-4-16,-25-2 3 0,-21-3-8 16,-5-3-3-1,-13-4-1-15,-9-2-3 0,-5-9-4 16,1-5-11-16,1-11-13 15,14-7-49-15,12-8-110 16</inkml:trace>
  <inkml:trace contextRef="#ctx0" brushRef="#br0" timeOffset="10693.6871">21907 3762 67 0,'33'18'73'16,"7"4"-3"-16,-1-2 2 0,9 0-10 15,7-1-30 1,5-3-15-16,11-5-11 0,-1-4-6 16,6-7-16-16,9 0-25 15,0-8-123-15</inkml:trace>
  <inkml:trace contextRef="#ctx0" brushRef="#br0" timeOffset="10836.0036">23189 3785 233 0,'10'2'18'16,"3"3"0"-16,5-3-6 15,3-2-9-15,8 0-3 16,2 0-34-16,0-5-89 16</inkml:trace>
  <inkml:trace contextRef="#ctx0" brushRef="#br0" timeOffset="11481.7544">15770 5953 285 0,'31'-4'10'0,"12"-3"3"0,22-3 13 15,9-5 16-15,21 0-11 16,23-3 0-16,31-11-9 15,28-4 1-15,43-8-5 16,50-11-1-16,40-8-1 16,54-11-5-16,27-3-4 15,27-7 2-15,24 2 0 16,13-7-4-16,16 2 4 16,-4-1-9-16,-12 4 1 15,-40 0-2-15,-32 1 1 16,-28 2 0-16,-34 1 0 0,-34 6 0 15,-33 8 0 1,-53 11-1-16,-50 11 1 0,-44 16 0 16,-39 5 0-16,-18 6 0 15,-9 1-3-15,-5-1-2 16,-12 5-6-16,-11-1-13 16,-13 1-28-16,-23 5-172 15</inkml:trace>
  <inkml:trace contextRef="#ctx0" brushRef="#br0" timeOffset="12141.9567">13810 3729 255 0,'7'46'17'16,"11"8"1"-16,-1 16-11 15,1 8 11-15,13 13 9 16,11 13 3-16,9 15-6 0,16 9-10 16,5 6-4-1,0 4 7-15,-4 1-5 0,-1 4 6 16,-3-7-1-16,-8-2-6 15,-3-13-1-15,-3-9 0 16,4 1-8-16,-15-10 5 16,-4-4-3-16,-6-13-2 15,-4-13-2-15,-2-11-1 16,-11-19-2-16,-4-17-1 16,-2-13-2-16,-6-11-2 15,0-2 0-15,0-40-6 16,0-23-49-16,0-35-73 15,0-26-146-15</inkml:trace>
  <inkml:trace contextRef="#ctx0" brushRef="#br0" timeOffset="13064.4171">14397 4057 345 0,'0'-26'27'0,"63"-15"-26"15,36-11 11-15,39-11 10 16,30-3 2-16,28-6-2 16,29-5-8-16,30-5 0 0,22 0 0 15,10-3 1 1,17-2-9-16,27-8 1 0,26-7 4 15,32-3-5-15,24-4-2 16,7-3-3-16,-5 1 3 16,-5 2-1-16,-18 8 0 15,-20 9-1-15,-4 7-1 16,-27 7-1-16,-20 11 1 16,-23 7 1-16,-32 4-2 15,-22 7 1-15,-17 2 1 16,-24 3 3-16,-17 7-5 15,-23 4 1-15,-22 6-1 0,-17 2-1 16,-6 7 1 0,-9 4 0-16,-16 6 0 0,-20 1-1 15,-24 6 1-15,-22 1-1 16,-12 0 1-16,-9 0-1 16,0 0 0-16,4 0 1 15,-1 0-4-15,7 13 4 16,3 11 3-16,-1 12 0 15,1 9 2-15,0 9 1 16,3 6 1-16,3 7-1 16,4 12-3-16,-2 7 3 15,4 4-1-15,8 0-2 16,-1 1-3-16,3 5 1 16,-4 9 3-16,0 3 2 15,5 2-3-15,-5 1-2 0,0-4 1 16,0-4 0-16,5-2-2 15,-5-6 0-15,4 1 0 16,-6 2 0-16,-2-3 2 16,2-2-2-16,-6-10 1 15,-4-5 0-15,-6-10-1 16,-1-11 0-16,1-9 0 16,0-9 2-16,-1-6-2 15,-1-5 0-15,-5-6 1 16,-1-7-1-16,-3-4 0 0,-4-6 2 15,-2-4-2 1,-2-1 0-16,0 0 1 0,0 0 2 16,0 0 0-16,0 0-1 15,0 0 2-15,0 0-1 16,0 0 2-16,0 0 0 16,-35 0-5-16,-21 3-4 15,-16 10-1-15,-21 4 1 16,-21 6 2-16,-25 6-2 15,-20 4-5-15,-31 2 5 16,-25 2-6-16,-10 1-12 16,-11 0-22-16,-4 1-34 15,-6 2-149-15</inkml:trace>
  <inkml:trace contextRef="#ctx0" brushRef="#br0" timeOffset="14825.9258">14753 6036 26 0,'-19'5'43'15,"7"-1"-30"-15,10-2-5 16,2-2 11-16,0 3-3 16,0 1-3-16,0-3 4 15,0 0 11-15,0-1 4 16,-4 0-9-16,4 0-10 16,0 0 4-16,0 0-7 15,0 0-3-15,0 0 2 16,0 0-2-16,0 0-3 15,0 0 1-15,0 0-4 0,0 0-1 16,0 3-1-16,0-1-8 16,0 0-18-16,0-1 8 15,4 2-25-15,4 1-129 16</inkml:trace>
  <inkml:trace contextRef="#ctx0" brushRef="#br0" timeOffset="15321.7528">14823 6161 33 0,'0'0'42'16,"0"0"-12"-16,0 0 2 15,0 0-9-15,0 0 7 16,0 0-4-16,0 0 0 15,0 0-1-15,0 0-5 16,0 0-2-16,0 0-3 0,0 0-8 16,0 0-3-16,0 0-3 15,21 0 2-15,18-7 3 16,13-8 22-16,20-3-3 16,7-3-10-16,12-1-6 15,4 3-1-15,-2 1-5 16,2 3-3-16,-4 4 0 15,-6 0-6-15,-11 4 3 16,-2 3 0-16,-5-3-9 16,-5 3 3-16,2 0-3 15,-6-2-13-15,-5 5-53 16</inkml:trace>
  <inkml:trace contextRef="#ctx0" brushRef="#br0" timeOffset="20391.1356">24547 2334 149 0,'-16'3'106'15,"-3"-3"-67"-15,7 0 1 16,-1-3 17-16,-1-11-17 16,-3 2-5-16,-1-1-3 15,-1 2-13-15,2 0 8 0,5 4-7 16,6 1-5 0,4 4 1-16,-2 2-5 0,4 0-4 15,-3 0-7-15,3 0-3 16,0 17 0-16,0 13 0 15,13 11 3-15,14 6 3 16,2 2-3-16,0-5 0 16,2-2 1-16,-7-4-1 15,1-8-4-15,-6-6-3 16,-7-7-1-16,-8-7-9 16,3-1-6-16,-7-6-8 15,0-3-2-15,0 0-8 16,-29-16-50-16,-2-17-73 15,-4-16-8-15</inkml:trace>
  <inkml:trace contextRef="#ctx0" brushRef="#br0" timeOffset="21013.6837">24347 2166 120 0,'-11'-42'82'0,"5"7"-37"16,6 9 24-16,0 5-17 16,0 6-29-16,0 3-7 15,10 0-10-15,15 3 0 16,10 1 0-16,-2 1-4 15,3 7 6-15,1 0-4 16,0 2 5-16,4 17 0 16,7 4 0-16,-5 10 3 15,1 2-4-15,1 7-1 16,-6 6 4-16,3 2-8 0,-11-1 0 16,0-1 0-16,-9-5-2 15,-5-4 0-15,-11-5-1 16,-6-1 0-16,0-5 2 15,0-7-1-15,-18-3-1 16,-11-6-2-16,6-7-2 16,-8-3-4-16,-6-2-7 15,-7-4-11-15,-1-19-19 16,-1-10-13-16,1 0 16 16,8-4-12-16,4 5 27 15,0 9 27-15,12 5 27 16,8 11 13-16,7 1-24 15,6 5 18-15,0 1-12 0,0 0-15 16,0 0-4-16,0 0-3 16,0-6-2-16,33 0-4 15,13-1 6-15,-3-2-6 16,5 3 6-16,-9 5-7 16,-6 1-1-16,-8 0-5 15,-17 11-11-15,-8 14-26 16,0 9 2-16,-37 2-42 15,0-2 24-15,0-7 66 16,10-5 2-16,12-4 19 16,11-8 2-16,4-1 1 15,0-7-7-15,0 0 2 16,0 0-5-16,23-2 10 16,12 0-3-16,10 0 6 0,15-17-2 15,13-4-21-15,3-7-4 16,-6-4-36-16,-3-1-46 15</inkml:trace>
  <inkml:trace contextRef="#ctx0" brushRef="#br0" timeOffset="21644.1596">25194 1950 107 0,'0'0'136'16,"0"-2"-131"-16,0-2 5 0,37-5 20 16,19-6 1-16,12-5-8 15,11-4 0-15,-3-1-12 16,-3 1-1-16,-15-2-5 16,-11 1-5-16,-18-2-6 15,-10-3 4-15,-13-2-2 16,-6-6-4-16,0-1-16 15,-13-2 17-15,-5 3 7 16,-1 4-3-16,3 8 3 16,1 7 4-16,1 6 1 0,5 7 4 15,-1 5 12 1,8 1-6-16,-2 0-3 0,-2 0-5 16,6 5-7-16,0 20 1 15,0 13 7-15,0 10-1 16,0 5-3-16,10 5 2 15,5 8 3-15,5 8-2 16,1 8-2-16,4 4 3 16,0-5-5-16,1-4 5 15,-5-6-1-15,2-7-6 16,-9-7-1-16,-1-5-1 16,-7-8 1-16,-6-8 1 15,0-10-1-15,0-8-3 16,-2-5-1-16,-21-5 2 15,-8-7 1-15,-12-1-9 0,-5-1 1 16,-6-20-8 0,3-6 5-16,5-2 12 0,7 0 0 15,6 2 1-15,12 2 8 16,9 3-2-16,8 0-5 16,4 0-2-16,0-6 1 15,16-3-1-15,21-2-5 16,7-2-15-16,3 5-12 15,3-1-76-15</inkml:trace>
  <inkml:trace contextRef="#ctx0" brushRef="#br0" timeOffset="21892.3746">26414 1138 220 0,'0'-2'166'15,"0"2"-160"-15,2 0 20 16,2 0 8-16,-4 0-22 16,2 0-12-16,4 13-5 15,4 7 4-15,3 7-7 16,-7 6-5-16,-6-2-30 15,0-2-90-15</inkml:trace>
  <inkml:trace contextRef="#ctx0" brushRef="#br0" timeOffset="22312.849">25967 1541 185 0,'0'0'22'15,"0"0"0"-15,4 0 47 16,29-2-35-16,31-17-6 15,21-7-2-15,14-4-9 16,15-1-7-16,-8-1-1 16,-3 4 5-16,-8 5-5 15,-16 3-5-15,-20 5-1 16,-19 6-3-16,-20 5-3 0,-13 2 0 16,-7 2-9-16,0 0-2 15,0 0 14-15,-29 15 0 16,-6 10 2-16,-5 12-2 15,-1 9 3-15,0 9-3 16,3 6 1-16,1 7-1 16,2 10 4-16,0 14-2 15,4 12 2-15,4 6 3 16,0 0-3-16,13-4 6 16,1-4-7-16,7-4 2 15,-4-10-4-15,4-13 1 16,-3-11-2-16,5-15-2 15,4-17-2-15,0-12-1 0,0-14-6 16,4-6-6-16,21-25-29 16,6-20 11-16,4-16-103 15</inkml:trace>
  <inkml:trace contextRef="#ctx0" brushRef="#br0" timeOffset="22724.1598">26647 1682 316 0,'0'-6'21'16,"0"-1"-18"-16,11 0 5 15,13-1 8-15,12-1-8 0,11 4 3 16,5-1-1-16,-7 6-4 16,-1 0 0-16,-11 0-4 15,-11 0-1-15,-11 11-1 16,-11 6 0-16,0 8 1 15,-48 7 11-15,-12 6-12 16,-8-2 0-16,10-6-2 16,13-3 1-16,10-7-8 15,16-4-3-15,13-4 3 16,6-2-4-16,0-3 5 16,18-2 0-16,11-3-1 15,11-2 7-15,1 0 2 16,2 0 0-16,5 0 0 15,-5 0 1-15,-5 0 0 16,-5 0 1-16,-15 0-2 0,-10 1 1 16,-3 0-1-16,-5 7-1 15,-17 2-3-15,-33 4-33 16,-12 5-89-16,-8 3 22 16,4-1 34-16</inkml:trace>
  <inkml:trace contextRef="#ctx0" brushRef="#br0" timeOffset="23157.1611">26525 2088 57 0,'-20'10'42'15,"9"-7"-14"-15,11-3-5 16,0 0-11-16,0 0-4 16,6 0-1-16,30 0 49 15,11-6-17-15,9-8-20 16,10-3-4-16,2-3-5 0,5-2 0 16,7-1 1-16,3-1-3 15,-2 5 8-15,-9 2-4 16,-16 2-2-16,-11 6-7 15,-24 7-2-15,-11 2 0 16,-10 0-1-16,0 0 0 16,0 0 1-16,0 2 4 15,-10 15-3-15,-9 6 7 16,-5 7-4-16,5 4-4 16,7 3 0-16,-1 2 0 15,1 3-1-15,6 2 4 16,-5 2 0-16,9 0-3 15,-2-1 2-15,4-4 1 0,0-5-4 16,0-1 1-16,-2-7 0 16,-2-3 4-16,2-6-3 15,-5-3-2-15,3-8 1 16,2-2 1-16,2-2-2 16,0-4 0-16,-10 0 2 15,-13 0-2-15,-14-11-2 16,-13-8-3-16,-12-7 0 15,-2-9-10-15,8 0-16 16,-3-7-73-16</inkml:trace>
  <inkml:trace contextRef="#ctx0" brushRef="#br0" timeOffset="23428.9446">27861 1370 165 0,'4'0'157'0,"2"2"-152"15,4 11-2-15,-1 6 13 16,1 1 3-16,4 2-14 15,3 0-5-15,8-3-2 16,4-5-6-16,4-7-6 0,8-7-21 16,9 0-98-16</inkml:trace>
  <inkml:trace contextRef="#ctx0" brushRef="#br0" timeOffset="23787.695">28433 1328 166 0,'-20'27'62'0,"-5"13"-36"16,-2 0 3-16,-12 3 12 15,-1-1-19-15,-3 1-8 16,-9-3-11-16,-1-1-3 0,-5-7 2 16,-9-3 0-16,10-5-1 15,7-6 0-15,9-5 0 16,14-2 0-16,10-9 0 15,9 0-1-15,8-2 4 16,0 0-3-16,0 0-1 16,0 0-6-16,0 0 6 15,27-13 12-15,27-5-6 16,12-5-4-16,8 1 1 16,3-1-1-16,-5 1-2 15,0 0 0-15,-1-3 0 16,-7-1-2-16,-15-5-1 15,-11 2-16-15,-14-4-1 0,-13 1-35 16,-11-5-85 0</inkml:trace>
  <inkml:trace contextRef="#ctx0" brushRef="#br0" timeOffset="24502.3062">28278 1069 133 0,'-6'-2'156'0,"6"2"-153"15,0 0-1-15,0 23 10 16,0 18 14-16,0 14-3 16,0 10-6-16,0 6 5 15,0 8 2-15,0 7-5 0,-6 5 1 16,4 5 0 0,-9 6-9-16,3 0 1 0,-2-2-5 15,4-6-1-15,-1-12-5 16,3-11-1-16,2-12 0 15,-2-10 0-15,2-13-1 16,-2-12 2-16,2-14-2 16,-2-6 1-16,2-4 0 15,-9-4 1-15,-7-24-1 16,-1-16-18-16,7-18 14 16,8-17 4-16,4-10 0 15,0-12-2-15,28 3-1 16,10 16 3-16,9 16 0 15,3 20 0-15,1 14 0 16,-5 7 1-16,2 6 1 0,-1 7-2 16,1 0 2-16,-3 7-1 15,1 5-1-15,-3 0 0 16,-6 4-1-16,-2 16-1 16,-8 7 2-16,-8 6 2 15,-9 7 1-15,-10 7-3 16,0 7 4-16,-16 0 1 15,-17-1-4-15,-9-5 1 16,-5-8-1-16,1-7-1 16,1-10-1-16,12-10-2 0,0-7 0 15,6-6-2 1,4-6-7-16,8-20-20 0,5-9-16 16,10-7-10-16,0 3 20 15,6 3-5-15,19 12 43 16,4 6 6-16,0 10-1 15,4 4 7-15,-4 4 2 16,6 0 0-16,-2 4 0 16,4 10-6-16,5 1 3 15,1 4 3-15,-1-3 0 16,1 0-10-16,2-4 0 16,-7-2-4-16,-5-5-7 15,-4-5-11-15,-5 0-18 16,-5-7-222-16</inkml:trace>
  <inkml:trace contextRef="#ctx0" brushRef="#br0" timeOffset="24763.8783">29163 1342 150 0,'0'-2'130'16,"0"1"-128"-16,19-1 10 16,9-3 10-16,16-1-1 15,12-2-3-15,4 1-5 0,6-4-8 16,0 2-2 0,0 0 2-16,-14-2-5 0,-5-5-2 15,-16-1-6-15,-18-5-14 16,-9 0-19-16,-4-3-159 15</inkml:trace>
  <inkml:trace contextRef="#ctx0" brushRef="#br0" timeOffset="25115.8835">29549 1058 118 0,'-6'9'31'16,"0"14"-23"-16,0 10 37 15,2 11-6-15,4 8-12 16,0 9 9-16,0 7-2 15,0 1 3-15,0 4-3 16,0-2-6-16,0-7-8 0,10-1-8 16,-2-6-6-16,-1-6 2 15,-7-1-6-15,0-10-2 16,0-9 2-16,0-4-2 16,-7-8-1-16,-22-7 0 15,3-6 0-15,-5-4-6 16,4-2-4-16,2-15-6 15,10-16-5-15,-1-13-17 16,8-2 22-16,8-6 9 16,0 1 5-16,0 0 2 0,18 1 2 15,13 7 2 1,0 4-3-16,11 5 0 0,1 7 0 16,-2 2 0-16,3 0-4 15,-1-1-56-15</inkml:trace>
  <inkml:trace contextRef="#ctx0" brushRef="#br0" timeOffset="25505.6794">29837 968 260 0,'6'-7'46'0,"11"1"-44"15,3-4 10-15,13 4 15 0,5 0-7 16,1-1-9 0,8 2-1-16,1 4-2 0,-1 1-5 15,-3 0 0-15,-7 0-1 16,-12 4-2-16,-15 14-8 16,-10 14-5-16,-18 10 5 15,-40 7 4-15,-11 4-15 16,-3-6 6-16,10-5 13 15,8-5 1-15,13-8-1 16,20-7 1-16,5-9-1 16,14-8 0-16,2-1-1 15,0-4 0-15,25 0 1 0,22-2 0 16,9-15 5-16,10-3-4 16,-6-1-1-16,-4-3-4 15,-15 1 1-15,-16 1-15 16,-19 3-82-16</inkml:trace>
  <inkml:trace contextRef="#ctx0" brushRef="#br0" timeOffset="25766.8857">29866 1131 130 0,'-23'21'30'16,"2"9"-20"-16,-6 7 14 15,3 10 13-15,3 8 0 16,2 15-13-16,3 10 7 15,-7 13-2-15,2 16 7 16,-10 8-6-16,3 5-7 0,-1 0-8 16,8 2-3-16,-2 1-1 15,0-4 1-15,3 0-7 16,-3-6-3-16,9-13-2 16,7-11-7-16,7-16 0 15,0-13-4-15,0-18-13 16,0-17-3-16,0-11-63 15,0-16-142-15</inkml:trace>
  <inkml:trace contextRef="#ctx0" brushRef="#br0" timeOffset="25986.5041">29686 2169 163 0,'16'-45'97'0,"7"2"-96"15,4 6 3-15,4 3 23 16,4 2 13-16,7-1-7 16,7 0-18-16,5-4-7 15,2 2-4-15,0 3 0 16,-11 1-4-16,-8-1-3 16,-8-2-15-16,-14 4-25 15,-11-2-150-15</inkml:trace>
  <inkml:trace contextRef="#ctx0" brushRef="#br0" timeOffset="26397.4794">30091 1590 124 0,'-12'26'16'15,"-5"9"6"-15,3 3 30 16,-3 8-10-16,11 6-4 16,6 4-13-16,0 2-5 15,0-3 2-15,0-3-2 16,0-8-4-16,0-8-3 15,0-7-7-15,0-11-5 16,0-9-1-16,0-7 0 16,0-2-6-16,0 0 6 15,6-13-1-15,11-15-2 0,1-10-16 16,7-4 15-16,10-2-9 16,-4 5-12-16,6 7 12 15,5 8 7-15,-11 10 5 16,-2 6 1-16,-9 8 0 15,-7 0 0-15,-3 0 6 16,-4 4-3-16,-6 12 3 16,0 4 3-16,0 6 6 15,-6 0-2-15,-19 4-4 16,-4-1 0-16,-2-3-2 16,2-3-5-16,9-6 1 15,3-7-3-15,9-3 1 16,4-4-1-16,4-3-10 0,-4 0-17 15,4 0-77 1</inkml:trace>
  <inkml:trace contextRef="#ctx0" brushRef="#br0" timeOffset="26556.1479">31017 1821 61 0,'37'-1'14'0,"-6"-1"-8"16,-12 2-6-16,-15 0-56 15</inkml:trace>
  <inkml:trace contextRef="#ctx0" brushRef="#br0" timeOffset="27223.2082">25089 3209 410 0,'0'0'2'16,"0"0"3"-16,0 0 4 15,20 0 5-15,26-7 4 16,26-12 3-16,25-8 0 16,31-8-7-16,21-3-4 15,23-6 3-15,20 1-5 16,11-2-2-16,14 2-2 15,-11 3 0-15,-5 2-1 0,-7 3-1 16,-8 3-2-16,-27 4 0 16,-24 8-3-16,-38 5-5 15,-33 5-5-15,-27 7-12 16,-14 3-25-16,-15 0-65 16,-8 0-168-16</inkml:trace>
  <inkml:trace contextRef="#ctx0" brushRef="#br0" timeOffset="27531.9715">25428 3538 283 0,'0'5'54'0,"0"-5"-44"16,45 0-3-16,25 0 23 16,34-11-4-16,28-15-2 15,23-6-9-15,17-7 1 16,16-4-2-16,12-1-2 16,7-2-1-16,6 0-10 15,8-1 4-15,-14 3-5 16,-13 5-3-16,-29 4-5 15,-38 5-15-15,-30 8-28 0,-29 8-95 16</inkml:trace>
  <inkml:trace contextRef="#ctx0" brushRef="#br0" timeOffset="29804.2435">24754 4225 270 0,'-15'2'56'0,"-1"-2"-29"15,5 0 22-15,11 0-6 16,0 0-30-16,0 0 4 0,0 0-1 16,0 0-3-16,0 0 3 15,0 0 0-15,0 0-8 16,0 6 0-16,0 15-4 15,0 20-1-15,13 21 15 16,8 18-10-16,-9 9-1 16,-4 5-3-16,-2 0-1 15,1-3-1-15,3-6-2 16,2-13 0-16,1-11-1 16,-1-10 1-16,5-12-3 15,-5-7 0-15,-4-8-1 16,-1-10 1-16,-3-8-7 15,-2-5-2-15,-2-1 0 0,0 0-11 16,12-18-19-16,5-16-65 16,5-17-200-16</inkml:trace>
  <inkml:trace contextRef="#ctx0" brushRef="#br0" timeOffset="30494.13">25264 4327 125 0,'-2'-1'45'0,"2"1"0"16,0 0 24-1,0 0-13-15,0 0-15 0,0 0-9 16,0 0-4-16,-4 0-5 16,-4 0-1-16,-9 7 0 15,-10 13-12-15,-14 14-2 16,-8 5 2-16,-9 7-5 16,-4 3 0-16,0 0 1 15,8 0-1-15,10-7-5 16,11-5 0-16,19-10-4 15,10-5 3-15,4-7-2 16,0-5 0-16,0-7-2 16,0 4 2-16,23-4 2 15,-1-1 1-15,5 4 1 16,2-2 2-16,6 3-2 0,4-3 1 16,9 7-1-16,6 1 0 15,2 2 2-15,-1-1 0 16,-1 0-3-16,-6-2 1 15,-7 0-1-15,-4-4 0 16,-2 1 0-16,-8-1 0 16,-2-1 1-16,-2-1-1 15,-5 0-2-15,-1-3 0 16,-5 0-5-16,-3-2-2 16,1 0-8-16,-2 0-19 15,5 0-45-15,7-9-125 16</inkml:trace>
  <inkml:trace contextRef="#ctx0" brushRef="#br0" timeOffset="31078.4371">26009 4639 191 0,'-11'-8'107'16,"3"-3"-71"-16,-2 0 16 16,-3-4-6-16,1-5-19 15,-1-6-6-15,-5-1-12 16,-5 1 0-16,4 1-5 15,1 7 8-15,3 4-2 16,1 9 0-16,6 5 1 16,-5 0 3-16,1 8-7 15,-17 28-7-15,-6 13 0 16,2 9 0-16,4-1 1 16,16-9-1-16,13-6 0 15,0-8-2-15,0-5 1 16,17-10-5-16,10-8-1 0,10-8 4 15,10-3 3-15,7-8-3 16,2-17 0-16,4-7 0 16,-10-5-3-16,-9 3-1 15,-12 8-2-15,-15 8 8 16,-3 13 1-16,-11 4 0 16,0 1 2-16,0 0 0 15,0 4-1-15,8 16 0 16,8 6 8-16,3 1-5 15,4-2-3-15,2-6-1 16,-1-6 0-16,5-1-5 16,-4-6 0-16,0-6-3 15,-2 0-8-15,4-22-38 16,4-9-167-16</inkml:trace>
  <inkml:trace contextRef="#ctx0" brushRef="#br0" timeOffset="31309.5266">26482 4070 297 0,'-10'0'43'0,"7"0"-33"16,3 12 13-16,0 20 12 16,0 15-11-16,0 9-11 15,0 7-1-15,23 6-5 16,-2-3 3-16,8-2-7 0,2-6-1 15,-6-8-2-15,-1-8-6 16,-1-7-2-16,-8-7-3 16,1-8-24-16,-10-5-103 15</inkml:trace>
  <inkml:trace contextRef="#ctx0" brushRef="#br0" timeOffset="32563.6631">26895 4238 92 0,'-8'-4'203'15,"4"4"-186"-15,4 0-12 16,0 6 16-16,0 20-9 16,0 16 16-16,0 15-9 15,12 4-4-15,7-2 0 16,-3-3-2-16,1-9-1 0,-9-7-10 15,5-11 4-15,-9-10-4 16,2-11-1-16,-6-5 0 16,2-3-1-16,2 0 0 15,-4 0 2-15,0-8 1 16,0-21-2-16,0-15-1 16,2-12 0-16,2-10-1 15,5-3-4-15,-3 3 3 16,4 8 2-16,3 18 0 15,-5 16 2-15,2 9-2 16,1 10 1-16,-9 4 1 16,-2 1-2-16,4 0 0 15,8 0-1-15,9 16 1 0,10 13 8 16,8 11-2-16,-6 7 2 16,2 2-1-16,-10-5 1 15,-2-9 0-15,-2-2-3 16,-1-9 0-16,-7-6 2 15,-5-7-4-15,-2-7-3 16,-2-2 2-16,-4-2-2 16,0 0 1-16,0 0 0 15,2-5-1-15,11-20 2 16,5-13-1-16,11-19-1 16,6-5 0-16,-8-2-2 15,2 8-4-15,-4 14 6 0,-6 17-4 16,-7 13 4-1,-6 9 2-15,-6 3-2 0,0 0 0 16,4 0 0-16,9 8-5 16,5 17 5-16,11 7 6 15,2 7 0-15,-2 1-6 16,2 0 3-16,-4-2 3 16,0-5-1-16,-6-5-3 15,-3-8 0-15,-1-8-1 16,-9-4-1-16,-4-5 0 15,-4-3-2-15,2 0 0 16,-2 0-2-16,0 0-3 16,0 0-10-16,0-16-22 15,0-6-153-15</inkml:trace>
  <inkml:trace contextRef="#ctx0" brushRef="#br0" timeOffset="33066.4856">28355 4191 278 0,'0'-17'59'0,"0"-5"-48"16,0-2 27-16,-4-4 6 15,-15 2-17-15,0 1-11 16,1 5-3-16,-5 5-6 0,4 3 7 15,1 9 3-15,1 3-3 16,-3 0-3-16,-11 18-9 16,-5 14-1-16,-1 7-1 15,12 2 0-15,9 0 0 16,10-4 0-16,6-6 0 16,0-7 1-16,0-6-1 15,24-7-2-15,5-1 0 16,9-9-5-16,9-1 3 15,7-5-1-15,4-19-3 16,0-5-3-16,-9-1-1 16,-7 3 0-16,-15 9 5 15,-11 7 3-15,-8 5 4 0,-4 5-1 16,-4 1 2-16,3 0 0 16,3 0-1-16,4 7 0 15,9 7 3-15,3 1-1 16,3 1 0-16,0-3-2 15,0-4 0-15,-2-1 0 16,-5-5-3-16,1-3-1 16,4 0-7-16,1-2-29 15,1-15-114-15</inkml:trace>
  <inkml:trace contextRef="#ctx0" brushRef="#br0" timeOffset="33439.0311">28958 4085 150 0,'0'29'54'0,"0"0"-10"0,4-2 6 15,-2-5-10-15,3-3-1 16,1-5-15-16,0-5-13 16,-2-3-4-16,-2-3-1 15,2-3-6-15,-4 0 0 16,0 0 0-16,9-7-5 15,7-13 4-15,15-9-2 16,0-6-8-16,6 1-6 16,5-2-16-16,-1 7-4 15,-2 9 6-15,1 8 18 16,-13 10 13-16,-9 2 2 0,1 2 9 16,-3 14 10-16,1 3-5 15,1 3 4-15,-3 3 3 16,1 0-2-16,1-2 3 15,2-1-6-15,-1-3-12 16,1-4-6-16,-5 3-1 16,-1-2-8-16,-3 1-17 15,-10 1-35-15</inkml:trace>
  <inkml:trace contextRef="#ctx0" brushRef="#br0" timeOffset="33777.7133">26513 5401 384 0,'0'-12'7'0,"37"-8"-7"0,27-1 22 16,11-1-12-16,7-1-1 16,11-2 2-16,2 3-7 15,5 2-1-15,1 2 1 16,-8 2-4-16,-10 1-10 15,-21 7-16-15,-19 8-51 16</inkml:trace>
  <inkml:trace contextRef="#ctx0" brushRef="#br0" timeOffset="33966.6625">26918 5543 319 0,'0'0'21'0,"0"0"-15"15,0 0 35-15,8-4-10 16,40-14-6-16,18-5-11 16,8-2-8-16,3 0-6 15,-11-2-5-15,-20 4-8 16,-11 2-33-16,-23 2-82 16</inkml:trace>
  <inkml:trace contextRef="#ctx0" brushRef="#br0" timeOffset="34176.0366">26992 5384 136 0,'-20'24'95'0,"1"-1"-76"0,5 5 12 15,5 1 8 1,9 3-2-16,0 3-7 0,0 3-6 16,0 0-4-16,0 1-3 15,0-1-3-15,0-3-13 16,0-12-1-16,7-1-6 15,3-7-4-15,4-12-6 16,9-3-24-16,14-6-91 16,11-28-120-16</inkml:trace>
  <inkml:trace contextRef="#ctx0" brushRef="#br0" timeOffset="34386.556">27962 5263 337 0,'0'18'9'0,"0"5"2"16,0 8 28-16,-4 0 1 15,-4-1-12-15,3 0-13 16,5-5-8-16,0 0-7 16,0-6 0-16,0-4-5 15,0-4-10-15,0-6-8 16,0-3-27-16,0-2-151 15</inkml:trace>
  <inkml:trace contextRef="#ctx0" brushRef="#br0" timeOffset="34685.626">28382 5147 269 0,'0'0'15'15,"0"6"-2"-15,0 8 29 16,0 5-6-16,0 4-8 16,-3 4-10-16,3 3-7 15,-4 0 4-15,2 0-8 16,-2-1-4-16,2-2-2 16,-4-3 1-16,0-5 0 15,-1-4-2-15,3-4 0 16,2-1 0-16,2-2-2 15,0-4-3-15,0-1 2 0,0 2-6 16,0-4-7-16,0 1-17 16,0-2-60-16,0 0-202 15</inkml:trace>
  <inkml:trace contextRef="#ctx0" brushRef="#br0" timeOffset="35578.1247">28648 5087 287 0,'0'0'26'0,"0"0"-23"16,4-3 18-16,15 0-6 16,18-6 3-16,11-4 5 15,8-1-7-15,3 1-3 16,3-4 0-16,-2 0-4 15,0 0-4-15,-10 5 3 16,-7-2-8-16,-3 6 0 16,-20 1-3-16,-3 2-7 15,-15 2-12-15,-2 3-33 16,0 0-150-16</inkml:trace>
  <inkml:trace contextRef="#ctx0" brushRef="#br0" timeOffset="35796.6121">28964 5015 101 0,'-8'8'146'0,"2"5"-137"16,-4 5 16-16,1 4 25 15,3 5-9-15,-4 8-8 16,2 4-7-16,1 2-1 16,1 1-8-16,0-5-1 15,2-4-7-15,0-5-6 16,4-6-3-16,0-6-3 0,0-6-5 15,0-5-9-15,0-5-9 16,20-7-40-16,20-21-87 16</inkml:trace>
  <inkml:trace contextRef="#ctx0" brushRef="#br0" timeOffset="36073.5133">29370 5017 310 0,'0'0'44'15,"0"0"-41"-15,0 7 45 16,0 17-3-16,-9 9-18 16,-11 5-9-16,5 0-5 15,3-6-4-15,2 0 3 0,7-6-7 16,3-7-2 0,0-3-2-16,0-7 0 0,0-3-2 15,3 0 0-15,21-6-3 16,9 0 0-16,11-10 1 15,12-12-1-15,4 0-2 16,-5-6 1-16,3-3-1 16,-14 1-6-16,-13 0-18 15,-13 1-55-15,-18 5-210 16</inkml:trace>
  <inkml:trace contextRef="#ctx0" brushRef="#br0" timeOffset="36260.414">29316 4999 344 0,'0'-7'15'15,"0"-4"-4"-15,12 3 22 16,15-2-10-16,6-2-8 16,11 1-7-16,7 1-8 15,-1-2-2-15,-9 5-9 16,-10 2-15-16,-8 5-83 15</inkml:trace>
  <inkml:trace contextRef="#ctx0" brushRef="#br0" timeOffset="36417.7121">29339 5116 153 0,'-4'0'135'0,"4"0"-133"15,0 0 18-15,6 0 8 16,29-3-6-16,19-14-2 15,14-9-20-15,8-1-7 16,5-1-25-16,2-2-78 16</inkml:trace>
  <inkml:trace contextRef="#ctx0" brushRef="#br0" timeOffset="36635.7099">30006 4878 194 0,'-8'31'4'0,"0"3"16"16,2 4 10-16,6 2 2 16,0 1-10-16,0 0-9 15,0-2 0-15,0 1 3 16,0-6 0-16,0-3-9 16,0-4-7-16,0-8 0 15,-2-5-8-15,-11-10-4 16,1-2-13-16,1-2-87 15</inkml:trace>
  <inkml:trace contextRef="#ctx0" brushRef="#br0" timeOffset="37008.7288">30006 4831 231 0,'17'-18'38'0,"4"2"-32"16,7 6 21-16,8-2 6 15,3 6-13-15,8 2-2 16,-3 3 1-16,-3 1-4 16,-6 0 1-16,-10 1-5 15,-10 9-5-15,-7 6 0 16,-8 4 2-16,0 7 1 16,-46 3-4-16,-14 4 0 15,-4-1-4-15,-2-1 3 0,8-4-2 16,19-6 4-16,8-4-3 15,15-8-2-15,5 0-1 16,11-4 1-16,0 3-1 16,13-1 0-16,20 0 1 15,6-2 3-15,2-1-1 16,7-3-2-16,6-2 0 16,1 0-1-16,7 0-1 15,5 0-3-15,5 0-8 16,-4 0-20-16,-4-2-205 15</inkml:trace>
  <inkml:trace contextRef="#ctx0" brushRef="#br0" timeOffset="37153.5965">30990 5040 179 0,'0'0'0'0,"0"2"-166"16</inkml:trace>
  <inkml:trace contextRef="#ctx0" brushRef="#br0" timeOffset="49631.7615">14435 6796 51 0,'-38'-9'62'0,"-9"-6"-41"16,-5 1-4-16,15-2 15 16,4-2 20-16,-6 3-15 15,18 1-4-15,-2 0 0 16,5 1 6-16,-1-1-17 15,3-1-8-15,3 1-2 16,7 4-7-16,0 0-4 16,6 5 0-16,0 1 6 0,0 4 1 15,-2 0-2 1,-2 0 1-16,4 0-1 0,-3 0 4 16,3 0-1-16,0 0-7 15,-4 0 4-15,4 0-1 16,0 0-1-16,0 7 1 15,0 7-2-15,0 6 2 16,0 9 2-16,11 7-4 16,7 11 3-16,-5 11 0 15,1 8-4-15,1 1 0 16,-13 10 5-16,4-2-6 16,-2 5 1-16,-4 0 3 15,0 4-3-15,0 0 5 16,0-2-5-16,0 8 0 15,0 0-1-15,-6 8 3 0,-15 2-3 16,0 3 0-16,3 10-1 16,-7 1 1-16,-4 10 0 15,-8 2 0-15,-6-2-1 16,-9-2 0-16,-2 3 1 16,2-2-1-16,1-4 0 15,5-6 0-15,7-1 0 16,2-3 4-16,10 1-3 15,-8 12 0-15,4 2-1 16,0 7 0-16,-11 2 0 16,7-1 1-16,0-3-1 15,2 7 1-15,2 2-1 0,-2 5 0 16,6 1 0-16,-2-1 0 16,4-6 2-16,-4 1-2 15,3-2 0-15,1-4 0 16,-2-4 0-16,8 5 0 15,5-4 0-15,1 3 2 16,3 5-2-16,4-3 0 16,-2 3 2-16,-3 6-4 15,1-1 2-15,-2-3 0 16,-3 5 0-16,-8-1 2 16,3 3-2-16,-13-6 0 15,6-4 2-15,2-8-2 16,-2-4 1-16,6-6-1 15,3-7 1-15,5 0 0 16,1 1-1-16,-5 3 1 0,5-3-1 16,6 7 0-16,-5-9 1 15,-1 0-1-15,-2-4 0 16,-5 1 0-16,-2-8 0 16,1-3 1-16,-3-2-1 15,2-4 0-15,3-3-1 16,-9-5 1-16,14-7 3 15,1-7-3-15,4-7 0 16,-3-10 1-16,3-3-1 16,2-7 0-16,0-5 0 15,6-11-1-15,0-6 1 16,0-5-2-16,0-3 1 0,0-2-1 16,0-9-1-16,0 0 1 15,0 2 0-15,0-2 2 16,0 0-1-16,0 0 0 15,0 0 1-15,0 0 0 16,8 0 0-16,11-2 0 16,9-7 1-16,8-2-1 15,1-3 0-15,17 1 1 16,-3-3-1-16,13 1 2 16,15 5-2-16,-5-2 0 15,11 2 0-15,6 2 0 16,2 2 0-16,19-3 0 15,3 2 0-15,20 0 0 0,16-5 0 16,18 2 2-16,9-2-2 16,16-2 0-16,25 0 2 15,21-2-1-15,21 5 2 16,3-6-3-16,3 4 0 16,0 3 0-16,3-4 0 15,3-1 2-15,19-1 1 16,24-4-2-16,17-4 1 15,20-1 0-15,3-1-2 16,-9 1 0-16,-2 3-2 16,-10 0 2-16,10 0 1 15,5 4-1-15,3-5 2 0,7 5-1 16,-11 0-1 0,-2 2 0-16,-8 5 1 0,-4 5 2 15,2 3-1-15,-14 3-2 16,-7 0 0-16,-20 0 0 15,-21 0 0-15,-9 0-1 16,-14 0 1-16,-18 0 0 16,-5 0 1-16,-3 0-1 15,1 0 2-15,-8 0 0 16,-10 0-2-16,-4 0 1 16,-11 0-1-16,0 0 2 15,-2 0-2-15,-8 3 0 16,-2 0 2-16,0-3-1 0,-6 0-1 15,0 0 2 1,-1 0-2-16,-3 0 0 0,4 0 1 16,4 0 0-16,-3-8-2 15,11 3 0-15,1-7 1 16,5 5 0-16,-6-2 0 16,-6 3 0-16,-2 2-1 15,-15-2 1-15,-2-3 1 16,-6 5 0-16,-6-6-1 15,-6 6 1-15,-4-4 3 16,-17 5-4-16,-13 0 0 16,-20-2-1-16,-21 2 0 15,-10 3 1-15,-8 0-2 16,-8 0 0-16,3 0 1 0,-4 0-3 16,-12 0-8-16,-8 0-16 15,-23 0-38-15,0-7-25 16,-60-8-130-16</inkml:trace>
  <inkml:trace contextRef="#ctx0" brushRef="#br0" timeOffset="50507.848">14397 7102 11 0,'-8'-36'27'16,"2"5"-1"-16,-2 3-17 15,-5 4-9-15,-3 3-9 16,-3 3-17-16,-10 4-8 15</inkml:trace>
  <inkml:trace contextRef="#ctx0" brushRef="#br0" timeOffset="53328.3342">13897 6767 146 0,'23'0'13'0,"14"0"10"16,7 0 24-16,3 0-4 16,-3 0-3-16,1 0-10 15,1-2 5-15,11-5-10 16,16-5-1-16,18 1-5 15,2-4-9-15,20-3-1 16,5-2 2-16,2-1-3 16,0-1-1-16,-8 1-5 15,3-2 7-15,22-6-2 16,18-4 2-16,21-1 3 16,3-3-6-16,-3 3-2 15,-4-1 0-15,8-4 1 16,10-5 1-16,21-7-1 0,18-5 3 15,3 5 0 1,-9 2-5-16,-14 5 2 0,-17 5 0 16,-10 1-3-16,0 6 2 15,-5 2 2-15,5 0-6 16,0 0 4-16,4-1-4 16,2-2 2-16,7-3-1 15,7-1 0-15,-1-5 2 16,1 2-1-16,-22 0-2 15,-10 4 0-15,-15 4-2 16,-11 3 2-16,-1 1 0 16,-4 6 1-16,-7 3-1 15,-4 1 1-15,-6 2-1 16,-2 1-2-16,-4 2 2 0,-11 2 2 16,-6 1-2-16,-12 3 0 15,-13-2-2-15,-1 5 4 16,-1 1-2-16,5 0 0 15,7 2 0-15,9-1 1 16,5-2-1-16,-3 3-1 16,-4-2 0-16,-13 1 1 15,-8 0 0-15,-10 2 2 16,-10 0-2-16,-9 0-1 16,-3 0-1-16,3 4 0 15,0 7 1-15,9-1 1 16,4 3 0-16,-1 0-1 15,-1-1 1-15,0 2 0 0,-3-1 0 16,-1 1 0 0,-1 2 1-16,3 0-1 0,0-2 0 15,5 1-1-15,3-3 1 16,2 1 1-16,-2-1-1 16,2-2 0-16,0 3 0 15,0-4 0-15,0 1 1 16,2-1-1-16,4-1 0 15,8 6 0-15,3-3 1 16,-3 0-1-16,1 1 1 16,1-1-1-16,3 2 0 15,-5 0 2-15,9-3-2 0,-2 4-1 16,10-1 1 0,4 0 1-16,4 0-1 0,-2-4 1 15,-2 0-1-15,-8 0-2 16,-9-1 2-16,-3 0 0 15,1 2 0-15,-1-2 0 16,3-1 0-16,1 8 0 16,4-5 0-16,1 4 1 15,3-1 0-15,0 1 0 16,4-1-1-16,0-3-2 16,-6 2 2-16,3-2 0 15,-9 2 0-15,0-2 0 16,-7 3 1-16,0 3-1 15,-4 2 0-15,5 0 0 16,-1 0 2-16,7 3-2 0,5-2 1 16,10-4 0-16,1 3 0 15,-2-2-1-15,-2 1 0 16,-7 1 0-16,1 1 0 16,-4 0-2-16,1 3 2 15,3 0 0-15,8-3 2 16,8 1-4-16,3-4 2 15,-1 0-1-15,-2-3 1 16,-8 2-1-16,3-2 1 16,-5-3 0-16,2 2 2 15,2-3-4-15,2 2 4 16,6 0-2-16,0 0 0 0,1 0 0 16,7-2 0-16,3 0 0 15,2-1 1-15,6-1-1 16,-6-3 1-16,1-1-2 15,-11 0 1-15,-9 1 0 16,-6-2 0-16,-2-2 1 16,-4 0-1-16,-5 0-2 15,-1 0 2-15,-13 0 0 16,2 4 0-16,-8-3 0 16,-6 3 0-16,0-3 0 15,-9-1 0-15,-6 3 0 16,-6 0 0-16,-10-1 0 15,-10 0 0-15,-3-2-1 0,-8 0 1 16,-2 2 1-16,0-2-1 16,0 0 1-16,0 0 1 15,0 0-2-15,0 0-1 16,0 0 1-16,0 3 0 16,0-2 0-16,0 2-1 15,0 0 1-15,-10 9 0 16,-5-2 0-16,-8 12 1 15,-3 3 0-15,-3 2-1 16,0 5 3-16,4 1-3 16,0 6 0-16,0 0 0 15,-4 2 0-15,5 6 0 0,-1 4 1 16,6 1-1 0,3 1 0-16,7-1 0 0,3-1-1 15,6 2 1-15,0 1 0 16,0 1 0-16,0 2 0 15,8 0 0-15,9-5-1 16,1 4 1-16,1 1 0 16,4 1 1-16,-9 5-1 15,3 3 2-15,-5 2 0 16,-3 1 1-16,-3 0-2 16,2 2-1-16,-6-2 3 15,-2 8-1-15,0 0-2 16,0 6 1-16,0-5 0 15,0 0 0-15,0 3 0 16,-2-4-1-16,-12 4 1 0,1-1-1 16,-1-3 0-16,-3 3 1 15,3-1-1-15,-3 0 0 16,5 2 2-16,1 3 0 16,3 4-1-16,-2 4-1 15,1 4 1-15,-3 2 0 16,0-2-1-16,1 0 1 15,3-1-1-15,-2 4 1 16,10-5-1-16,0 0 0 16,0 0 0-16,0 2 1 15,0-4-1-15,0 7 0 16,0 6 0-16,0-1 1 0,0 2-1 16,0 1 0-16,0-4 0 15,0-1 2-15,0 2-1 16,0-5-1-16,0 7 0 15,0 1 1-15,0 3-1 16,-11 6 0-16,3-1 0 16,2 2 1-16,-6 4 1 15,1-6 0-15,3 1-1 16,-2-1-1-16,10-2 1 16,0 2-1-16,0 0 0 15,0 3 1-15,0 7-1 16,4 4-1-16,10-4 1 15,3-1 1-15,-5 2-1 0,-4-2-1 16,3 4 1-16,-1-6 0 16,-2 2 1-16,-1-3-1 15,-1 1 0-15,-2-4 0 16,-4-2 1-16,2-5-2 16,-2-4 2-16,0-8-1 15,6-3 0-15,-2-9-1 16,5-4-1-16,1-5 3 15,2-12-2-15,5-3 1 16,-3-4 0-16,3-13 0 16,-3-2-1-16,-1-6 1 15,3-9 0-15,-3-3 0 0,-1-4 0 16,0-3 0-16,-1-5 0 16,-5-3 0-16,-4-8 0 15,2 1-1-15,-4-4 1 16,0 0 0-16,0 0 2 15,0 0-1-15,0 0 0 16,0 0 1-16,0 0 0 16,0 0-2-16,0 0 3 15,0 0-3-15,0 0 4 16,0 0-4-16,2 0 0 16,-2 0 0-16,0 0 0 15,0 0 2-15,0 0-2 16,0 0 0-16,0 0 1 15,0 0 0-15,0 0-1 16,0 0 1-16,0 0 1 0,0 0 0 16,0 0 2-16,0 0-2 15,0-3 2-15,-8-4-4 16,-11-5 0-16,-3 2-1 16,-3-4 1-16,-6 1 0 15,-8 3 0-15,-1-9-1 16,-11 4 1-16,-5-4 0 15,-4 6-2-15,-2-5 0 16,-6-1 0-16,-9 5 2 16,-3 2-5-16,-22 5-4 15,-14 7-16-15,-30 8-37 16,-47 9-74-16</inkml:trace>
  <inkml:trace contextRef="#ctx0" brushRef="#br0" timeOffset="69018.3326">7043 4536 188 0,'-73'-21'45'0,"53"14"-14"15,1 3-8-15,13 1 10 16,-4-1 6-16,5 3-2 0,5 1-8 16,0 0-14-16,0 0-3 15,0 0-7-15,0 0-3 16,0 1-2-16,0 19-6 16,0 11 6-16,21 15 6 15,6 13-1-15,2 11-3 16,6 9 2-16,-8 5 0 15,4-3 1-15,8 2-4 16,0 2 0-16,7 4 4 16,-3 5-2-16,5 6-1 15,-9 5 2-15,13 6-2 16,-7-1 0-16,13 12-1 0,-19 0 0 16,7 9 1-16,-13 5 0 15,-4-2-2-15,0-8 3 16,-11-4-1-16,3-10-1 15,2 3-1-15,-11-1 2 16,-3 0 1-16,-1 1 1 16,-8-7-1-16,6-6-2 15,6-3 1-15,3-8 0 16,10-4 0-16,0-11 2 16,1-6-4-16,1-13 1 15,-2-8 1-15,8-12-2 16,-12-5 0-16,-3-6 1 15,5-4-1-15,0-4 1 0,-11-5-1 16,7-6-2-16,-5-1 2 16,-1-1 0-16,-1-2-1 15,1-3 0-15,1 0-3 16,-2 0 4-16,3 0 0 16,10 0 2-16,14 0 0 15,4-11 2-15,11-4-2 16,8-4 1-16,4-1-3 15,0-2 0-15,7-2 1 16,1 0-1-16,11-3 0 16,2 5 0-16,4 0 0 15,10 0-1-15,-4 1 2 0,0 2-1 16,3 5 0-16,11 0 0 16,11-3 1-16,29-3 4 15,8-2-3-15,17-9-2 16,14 2 0-16,19-8 5 15,4 4-5-15,14-2 3 16,7-3 1-16,-3 2 1 16,-1-1-4-16,1 1 0 15,7 1 2-15,-4-2-2 16,-3 1 1-16,-4-4 0 16,-3-2-2-16,-1 1 4 15,0-1-2-15,-8-3-1 16,-4 3-1-16,-6 0 2 15,1-2 1-15,7 1-3 16,2 1 3-16,6 3-3 0,-8 3-1 16,-6 3 1-16,-6 4 0 15,-1-2 0-15,-1 0 0 16,-9 0-3-16,-2 0 3 16,-6-1 0-16,-2 1 1 15,-9 1 1-15,3 3-2 16,-7 3 0-16,3 2 0 15,-1-2 0-15,-1-2 0 16,-5-2 1-16,9 2-1 16,-1-6-1-16,3 2 1 0,-5-6-3 15,-5 3 3 1,-7 1 0-16,-2-3 0 0,-6 6 1 16,-9-2 1-16,1 2-2 15,10-3 0-15,8 1 0 16,10-5 0-16,7 0 2 15,0-1-4-15,-7-1 2 16,1 2 0-16,-7 1 0 16,-10 4 0-16,-8-1 0 15,-1 2 0-15,3-1 0 16,4 0 0-16,6 2 1 16,-6-2-1-16,-2 6 0 15,-4 1 0-15,-5 0 1 16,-3 2-1-16,-9 0 0 15,-13 0 0-15,1-2 0 0,0-1 0 16,6-1 0-16,8-3 1 16,0-1-1-16,-6 1 0 15,-14-1 2-15,-17 2-2 16,-10 5 2-16,-13-3-2 16,-4 1 1-16,4-2-1 15,-1 3 0-15,-1-4 0 16,-2 5-1-16,-6-2 1 15,-4 1-1-15,-11-2 1 16,-6 4 0-16,-3 0 0 16,-12-2 1-16,-5 8-1 15,-7 1 0-15,-5 6 1 0,-1 3 3 16,-6 5-4 0,0 1 2-16,0 0-2 0,0 0 0 15,0 0 0-15,0 0 0 16,0 0 0-16,0 0 0 15,0 0 0-15,0 0 0 16,0 0 0-16,0 0 1 16,0 0 1-16,0 0-2 15,0 0 1-15,0 0-1 16,0 0 0-16,0 0 0 16,0 0 0-16,0 0 0 15,0 0-2-15,0 0 2 16,0 0 0-16,0 0 0 15,0 0 0-15,0 0 0 0,0 0 0 16,0 0 1-16,0 0 0 16,0 0-1-16,0 0 1 15,0 0 1-15,0 0-1 16,0 0-1-16,0 0 0 16,0 0 1-16,0 0-1 15,0 0 0-15,0 0 0 16,0 0 2-16,0 0-2 15,0 0 0-15,0 0 1 16,0 0-1-16,0 0 0 16,0 0 1-16,0 0-1 15,0 0 2-15,0 0-2 16,0 0 0-16,0 0-1 0,0 0 1 16,0 0 0-16,0 0 0 15,0 0 0-15,0 0 0 16,0 0 0-16,0 0 1 15,0 0 0-15,0 0-2 16,0 0 2-16,0 0-1 16,0 0 0-16,0 0 0 15,0 0 0-15,0 0 0 16,0 0 0-16,0 0 0 16,0 0 0-16,0 0 1 15,0 0-2-15,0 0 1 16,0 0 0-16,0 0 0 0,0 0 0 15,0 0 3-15,0 0-3 16,0 0 0-16,0 0 0 16,0 0 0-16,0 0 0 15,0 0 0-15,0 0 0 16,0 0 0-16,0 0 0 16,0 0 0-16,0 0 0 15,0 0-2-15,0 0 2 16,0 0 0-16,0 0 2 15,0 0-2-15,0 0 0 16,0 0 0-16,0 0 0 16,0 0 0-16,0 0 0 15,0-3 0-15,0-6 3 0,10-10-1 16,3-8 0-16,-1-5-2 16,0-3 2-16,-1-3-1 15,-9 0-1-15,4-6 1 16,-6-4 0-16,0-7 2 15,0-6-3-15,0-8 0 16,-12 0 6-16,-9 1-6 16,-8 0 3-16,-2 0 2 15,-4 2-4-15,-2-4 5 16,-11-1-1-16,1 3-2 16,-5 2-1-16,-2 2 3 15,0-1-2-15,-6-3-2 0,0 1-1 16,-2-3 0-1,-4-3 0-15,-2 2 2 0,-2-9-3 16,2 2 1-16,-1 0 0 16,3 2 1-16,-4 0 0 15,2-3-1-15,2-4 0 16,-3-2 0-16,3 3 1 16,4 4 2-16,-2 5-1 15,6 0-2-15,-2 0 0 16,0 2 2-16,-2 1-1 15,-2-1 0-15,2 3-1 16,-4-4 0-16,-6-7 0 16,4 4 0-16,-3 3 1 15,3 9-1-15,12 9 0 16,2 1 0-16,1 5 0 0,5-1 0 16,5 5-3-16,6 4 3 15,1 6 0-15,5 0 0 16,2 4 0-16,5-1 0 15,-1 6-2-15,0 0 2 16,0 5 0-16,3 0 0 16,3 3 2-16,4 3-2 15,-1 3 0-15,-1 0 0 16,3 3-2-16,1 1 1 16,1 0 0-16,2 4 1 15,4 1-2-15,3 2 1 16,-1 0 0-16,4 0-1 15,0 0-1-15,-2 0 0 0,2 0-1 16,-14 0-1-16,-5 11 1 16,-8 7 4-16,-14 6 0 15,-9 3-1-15,-3 2 1 16,-14 2 0-16,-11 6 0 16,-13-1 0-16,-12 6 0 15,-11-1-1-15,-14 2 1 16,-13 1 0-16,-10 2 0 15,-12-4 0-15,-9-2 1 16,-7-5-1-16,-3-3 0 16,0-1 1-16,0-1-1 15,4-2 0-15,-8 2-1 0,-8-2 1 16,-3 2 0-16,-16 3 0 16,-16-2 0-16,-9 2 0 15,-20 0 1-15,-9 0-1 16,5 0 2-16,-9-1-2 15,8 1-1-15,1-3-1 16,-5 2 2-16,-6 1 0 16,0 0 0-16,-3-4 1 15,-10 1 0-15,7 0 0 16,-6-1-1-16,4-2 0 16,8 1-1-16,-6 2 1 15,-6-3-1-15,6 0 1 16,-9-1 0-16,9-4 2 0,21-2 0 15,-3-2-2 1,13 2 0-16,23-1-1 0,-5 2 1 16,11 1-2-16,2 2 2 15,0 1 0-15,8 2 1 16,-8 5-2-16,-2-1 1 16,8 1 0-16,15-3 0 15,14-4-1-15,27-2 0 16,19-3 1-16,6-3 0 15,18-3 0-15,9 2 0 16,12-4-1-16,8 1 1 16,4-1 0-16,13-2 0 15,8-3 0-15,-8 4 0 16,2-4 0-16,6 0-1 0,-8 1 1 16,6-3-1-16,4 0 2 15,5-4-1-15,5 2 0 16,5-3 0-16,-1 3 0 15,1 0 0-15,2 1-3 16,-7 2 3-16,3 3-2 16,0-2 2-16,1 2-3 15,3 1 1-15,4-1 2 16,6-2-1-16,8-3 1 16,9 1 0-16,-3-2-1 15,1-3 1-15,-5 5 0 16,-12 0 0-16,-8 1 0 0,0 1-5 15,-1 1 5-15,7-5-1 16,2 2-3-16,-10-2 4 16,4-3 2-16,-9 1-2 15,1-1 0-15,-3 0 0 16,-1 0 0-16,-5 0 0 16,-2 0-1-16,-2 0 1 15,-2 4-1-15,9 2 1 16,-7-1-1-16,18 0 1 15,1-1 0-15,12 2-1 16,9-1-5-16,5-1 4 16,1 0-3-16,4 0 3 15,6-3-1-15,-3 3 0 0,5-2 0 16,0 6 3-16,0 5-3 16,0 4 2-16,0 7 1 15,0 6 0-15,21 5 0 16,-9 6 0-16,3 7 1 15,1 9-2-15,-3 7 2 16,-1 2 0-16,-3 0 0 16,5 1-1-16,-2-5 0 15,-3 2 0-15,7 8 1 16,-3 1-1-16,1 4 1 16,7 13-1-16,-9 7 1 15,1 8 0-15,-1 4-1 16,-4 0 0-16,3-2 1 0,-5-7-1 15,2-5 0 1,2-10 0-16,7-13 0 0,-5-9 0 16,-3-7 1-16,7-9-1 15,3-10 0-15,-5-4 0 16,7-8-1-16,-2-8-3 16,-7-5-1-16,-4-5-7 15,5-1-9-15,-3 1-10 16,-2-1-10-16,-2 0-31 15,-6-3-147-15</inkml:trace>
  <inkml:trace contextRef="#ctx0" brushRef="#br0" timeOffset="93849.859">6447 10420 175 0,'0'0'42'0,"0"0"-39"0,0 0-3 16,0 0 0-16,0 0-2 16,0 0-54-16</inkml:trace>
  <inkml:trace contextRef="#ctx0" brushRef="#br0" timeOffset="94547.8488">5623 10222 324 0,'0'0'55'15,"0"0"-50"-15,0 0-3 16,10 0 6-16,17-1 0 16,20-5 6-16,22-3 1 15,13-1-9-15,3-1 5 16,0 3 1-16,-1 2-4 16,-11 2-3-16,-9 3 2 15,-10 1-2-15,-11 0-3 0,-10 3 0 16,-6 9 1-16,-2 7-2 15,-7 9 5-15,-3 10 2 16,-3 13-2-16,-12 5 5 16,0 5-6-16,0 5-1 15,0 2-1-15,0-3-2 16,0 1-1-16,0 0 0 16,0-4 0-16,0-9 0 15,0-6-1-15,0-8 1 16,0-7-6-16,6-4-4 15,-6-10-5-15,7-7-5 16,-5-8-19-16,8-3-42 0,5 0-139 16</inkml:trace>
  <inkml:trace contextRef="#ctx0" brushRef="#br0" timeOffset="95035.7038">6958 10071 228 0,'-27'-7'112'0,"-2"5"-85"16,13 2-3-16,7 0 24 15,3 0-12-15,6 0-22 16,0 2-14-16,0 20 0 16,15 7 3-16,24-3-2 15,6-1-1-15,19-10-2 16,0-3 0-16,13-9 1 15,2-3 1-15,-7-4-2 16,-6-17 0-16,-27-9-5 16,-14-3 6-16,-21-2 1 0,-4-4 5 15,-25 6-5-15,-35 3 5 16,-14 6-3-16,-17 4-2 16,6 9 5-16,9 7-2 15,16 4-3-15,21 0 0 16,20 0-4-16,19 0-2 15,0 0-23-15,27 0-49 16,43-12-130-16</inkml:trace>
  <inkml:trace contextRef="#ctx0" brushRef="#br0" timeOffset="95274.2265">8027 9716 345 0,'-62'58'4'0,"-13"15"1"16,-10 5 24-16,1 5 8 15,5 2-4-15,11 3-9 16,2 3-13-16,14 2-6 16,7 2-1-16,9 4-4 15,5 0 0-15,13-11-11 16,8-11-8-16,10-20-7 15,0-19-74-15,6-19-184 16</inkml:trace>
  <inkml:trace contextRef="#ctx0" brushRef="#br0" timeOffset="95581.5243">7721 10783 207 0,'0'44'42'15,"-13"7"-29"-15,7-11 6 16,6-7 13-16,0-6 3 16,6-7-20-16,27-7-3 15,21-10-9-15,16-3 7 16,15-25-1-16,0-13-9 16,-11-8-3-16,-20-1 0 15,-33 5-9-15,-21 2 11 16,-19 7-1-16,-43 11-3 0,-21 7 5 15,-8 11 5-15,1 4 5 16,7 0 7-16,19 6-10 16,14 4-7-16,25-4 0 15,19-2-18-15,6-4-39 16,6 0-245-16</inkml:trace>
  <inkml:trace contextRef="#ctx0" brushRef="#br0" timeOffset="95791.8676">8345 10332 429 0,'0'0'0'16,"8"0"-2"-16,9 0 2 15,24-1 4-15,17-12 2 16,31-3 1-16,16-5-7 15,13-4-5-15,-12 1-5 16,-3-2-34-16,-8 0-194 16</inkml:trace>
  <inkml:trace contextRef="#ctx0" brushRef="#br0" timeOffset="96233.6089">10079 9484 220 0,'-51'33'86'16,"18"6"-81"-16,8 5 17 0,8-2 8 16,17 2-2-1,0-2-16-15,6-9-4 0,30-6 0 16,7-12-4-16,11-7 3 16,12-8 2-16,-2-11 1 15,8-26-4-15,-6-4-3 16,-12-5-2-16,-23 0 2 15,-25 4-2-15,-6 1 0 16,-8 5 3-16,-37 5-2 16,-1 6 1-16,1 10 3 15,1 7 0-15,3 5-6 16,10 3-1-16,4 0-8 0,10 19-11 16,11 6-22-1,6 4-84-15</inkml:trace>
  <inkml:trace contextRef="#ctx0" brushRef="#br0" timeOffset="96563.6559">10249 9894 280 0,'-39'33'23'0,"-1"9"13"16,-5-5 13-16,8 3-2 15,10-4-24-15,10-3-12 16,17-3-7-16,0-6-4 15,6-8 0-15,36-5 0 16,7-11 0-16,13 0-4 16,17-18 4-16,4-15 0 0,-5-4 0 15,-14-3-1-15,-18-1 0 16,-26 0 0-16,-20 2 2 16,0 5 0-16,-39 8-1 15,-21 5 5-15,-4 12-4 16,6 6 6-16,-2 3-2 15,17 0-1-15,10 0-4 16,18 0-2-16,11 1-6 16,4-1-15-16,0 0-34 15,37-15-106-15</inkml:trace>
  <inkml:trace contextRef="#ctx0" brushRef="#br0" timeOffset="96880.4727">10881 9252 349 0,'-16'1'4'0,"3"13"6"15,5 5 23-15,4 6-4 16,4 0-18-16,0-1-7 16,17-3-3-16,24-11-1 15,-4-6 0-15,17-4 0 16,2-22-4-16,4-15-1 15,-15-5-5-15,-12 1-7 16,-25 1-3-16,-8 10 10 0,-6 4 8 16,-37 5 2-1,-7 6 0-15,-2 8 3 0,7 6 1 16,-3 1 5-16,13 0-9 16,15 3-1-16,5 4-1 15,13-2-9-15,2 2-14 16,0-7-148-16</inkml:trace>
  <inkml:trace contextRef="#ctx0" brushRef="#br0" timeOffset="97103.6742">11386 9157 146 0,'-33'56'17'0,"-15"10"22"16,-4 7-3-16,3 11 10 15,-5 8-8-15,-2 12-13 16,-12 11-9-16,-11 14-6 16,-11 7-4-16,-6 0-6 15,3-3-6-15,11-18-7 16,18-14-10-16,10-20-19 16,23-20-6-16,8-20-69 15</inkml:trace>
  <inkml:trace contextRef="#ctx0" brushRef="#br0" timeOffset="97420.6333">11053 10300 258 0,'0'18'67'0,"-8"4"-57"15,-9 0 19-15,9-1 15 16,4-6-18-16,4-4-14 15,0-4-6-15,4 1-6 16,23-8 4-16,14 0-2 16,7-17-1-16,5-10 0 15,-9-7 2-15,-9 1-3 16,-23 7 1-16,-12 0 2 16,0 8-1-16,-6 0 4 0,-35 8 0 15,-7 1-2-15,-6 9-3 16,3 0-1-16,-9 0-6 15,2 4-1-15,2 4-12 16,7-1-47-16,-7 0-230 16</inkml:trace>
  <inkml:trace contextRef="#ctx0" brushRef="#br0" timeOffset="97921.8866">5246 11590 175 0,'-12'1'50'0,"12"-1"-44"16,0 3-2-16,14-3 6 0,50 0 20 16,34 0 3-1,40 0-2-15,38-14-6 0,24-5 2 16,32 4-6-16,22-2-8 15,27-3-2-15,33 2-7 16,19-4 3-16,27-6-5 16,10-7-2-16,-2-6 0 15,2-2-3-15,6-1-2 16,13-4 2-16,10 1 3 16,8-1 5-16,-29 1-5 15,-39 3 0-15,-49 0-2 16,-59 7 1-16,-49 1-1 15,-37 2-4-15,-36 5-3 16,-34 4-12-16,-32-1-39 16,-28 3-173-16</inkml:trace>
  <inkml:trace contextRef="#ctx0" brushRef="#br0" timeOffset="98461.6768">4432 9641 123 0,'0'-28'11'16,"0"6"10"-16,0 9-6 15,6 4 32-15,-6 5 23 16,0 4-16-16,0 0-18 0,0 0-17 16,13 3-11-16,7 20-5 15,22 25 15-15,17 29-2 16,8 30-7-16,-12 27 1 16,-5 28-4-16,-9 19 5 15,-5 16-5-15,-10-2 1 16,-7-9-6-16,8-24 0 15,-9-29 0-15,9-31-1 16,11-29-3-16,7-25 2 16,-6-19-8-16,7-15-2 15,-15-14-6-15,-4-20-17 16,6-36-49-16,-31-32-228 0</inkml:trace>
  <inkml:trace contextRef="#ctx0" brushRef="#br0" timeOffset="98957.7644">5658 9314 253 0,'103'-36'29'15,"25"2"-20"-15,23 3 12 16,25-3 1-16,26 5 4 15,38 2-3-15,33 2-10 16,25 0-2-16,37 2-5 16,22 1 0-16,7-4-2 0,2 6-1 15,-11 2-2-15,-13 5 1 16,-20 2 0-16,-16 3-1 16,-27-1-1-16,-41 8-1 15,-36-3 0-15,-32 4 0 16,-34 0 1-16,-30 0-3 15,-22 0 3-15,-13 8 0 16,-20 11-3-16,-5 10 3 16,-13 12 2-16,-2 14-1 15,-4 14 2-15,-15 15 2 16,1 18 1-16,-1 5-2 16,2 8-4-16,11 1 0 0,8-1 1 15,5-2 0-15,9 5 0 16,-8-5-1-16,7-1 0 15,-7-4-1-15,-2-1-4 16,-2 3 2-16,1-5-6 16,-1-15-1-16,-15-13-12 15,3-23-6-15,-15-10-21 16,-8-7-83-16</inkml:trace>
  <inkml:trace contextRef="#ctx0" brushRef="#br0" timeOffset="103652.4559">13352 8479 136 0,'-31'0'33'0,"4"0"-13"0,-2 0 1 15,6 0 24-15,11-4-2 16,5 0-15-16,7 4-1 16,0-1-9-16,0-1-2 15,0 2-4-15,0 0-4 16,0-1-4-16,0-1-2 16,7-3 2-16,34-6-1 15,25-3 3-15,19-8-3 16,20-4 0-16,11-3 2 15,20-2-3-15,11-1-2 16,6 2 5-16,4 4-3 0,4 1-2 16,-8 3 2-1,5 5-2-15,-16-2 0 0,-12 4 0 16,-26 3-3-16,-30 2-1 16,-14 5 3-16,-16-1-9 15,-9 2 3-15,0-1-7 16,-8 2-4-16,2-4-12 15,-11-1-42-15,-7-5-131 16</inkml:trace>
  <inkml:trace contextRef="#ctx0" brushRef="#br0" timeOffset="104033.8346">14338 7960 114 0,'-5'0'84'15,"5"0"-77"-15,-2 0 5 16,2 0 19-16,0 5-15 15,0 16-9-15,0 9 10 16,0 17-6-16,0 9 2 16,9 9-1-16,1 5-3 0,-2 1-1 15,3-2 1-15,-3-5-7 16,-2-7 1-16,8-9-3 16,-7-7 0-16,1-8-5 15,2-9 2-15,-1-8-6 16,1-9-3-16,-8-7-6 15,2 0-23-15,-4 0-22 16,0-22-45-16</inkml:trace>
  <inkml:trace contextRef="#ctx0" brushRef="#br0" timeOffset="104478.6893">14377 8031 168 0,'0'0'49'0,"0"0"-41"15,0-3 14-15,0 3 9 16,12-2-15-16,15-2-7 16,10-2 0-16,23-4-2 15,19-2 2-15,14 1 0 16,14-3-6-16,5 3-2 15,10-1 0-15,4-3-2 16,6 4 2-16,1 4-1 16,-22 3 0-16,-10 1 0 0,-32 3-2 15,-26 0-4-15,-20 0 3 16,-17 0-11-16,-6 0 10 16,0 3 4-16,-12 19 13 15,-42 12-5-15,-25 13-2 16,-14 9 0-16,-8 5 1 15,-2 2 0-15,3-4-4 16,10-5 3-16,-1-6-4 16,2-4 0-16,10-3 2 15,13-5-4-15,21-10-2 16,16-4-6-16,10-3-12 16,9-5-16-16,1-3-174 15</inkml:trace>
  <inkml:trace contextRef="#ctx0" brushRef="#br0" timeOffset="104993.7645">13021 9525 90 0,'0'0'57'16,"0"0"-27"-16,0-8 13 16,27-7-8-16,20-3-10 15,19-4-7-15,15-11-6 16,22-5 4-16,17-8 3 16,15-7-7-16,20-1 1 0,6-5-4 15,12 3-2 1,5-2 0-16,4 4-4 0,-6 1-2 15,-9 10 1-15,-24 6-2 16,-25 11-3-16,-27 4-4 16,-23 4 2-16,-8 5 1 15,-17 1-3-15,-8 5 3 16,-8 2-2-16,-10 0-4 16,-11 2-6-16,-6 3-2 15,0 0-12-15,0 0-57 16</inkml:trace>
  <inkml:trace contextRef="#ctx0" brushRef="#br0" timeOffset="105323.3854">14429 8705 199 0,'0'0'26'0,"0"0"-24"16,0 4-2-16,0 18 8 15,8 11 6-15,23 5-2 16,8 5-3-16,4 5 5 16,-1 4-7-16,-3 2 0 15,-4 1 1-15,-6 2 1 0,-4-3-7 16,-11-3 1-16,-3 0-1 15,-5-10-2-15,0-7 0 16,5-10-3-16,-5-8-4 16,-4-10-6-16,-2-6-12 15,4-15-26-15,4-29-103 16</inkml:trace>
  <inkml:trace contextRef="#ctx0" brushRef="#br0" timeOffset="105655.3769">14908 8690 171 0,'19'-13'27'0,"16"1"-24"16,16-3 5-16,16-2 21 16,17 4-5-16,18-1-14 15,3 3 2-15,3 5-4 16,-9 6-3-16,-16 0-4 15,-21 0-1-15,-21 10-3 16,-16 11 3-16,-13 2 0 16,-12 11 2-16,0 3 13 15,-41 6-5-15,-21 2-6 16,-13 5 4-16,-14-1-4 16,-8 4-1-16,-2 4-3 0,-2-3 0 15,-7 2 0-15,-3 1-3 16,-11-1-3-16,2-5-15 15,12-3-16-15,17-8-34 16</inkml:trace>
  <inkml:trace contextRef="#ctx0" brushRef="#br0" timeOffset="106089.8635">12651 10427 95 0,'0'0'11'16,"0"0"-4"-16,6 0 7 15,31 0 24-15,17-15-8 16,16-7-8-16,25-7 2 16,19-8-3-16,10-4 0 15,19-3 0-15,-1 1-5 16,13-6-1-16,0-1 2 0,7 5-1 16,-5-1-5-16,-6 6-6 15,-17 1-2-15,-6 6-1 16,-14 8-2-16,-15 7-1 15,-16 7-2-15,-27 3-2 16,-15 1 2-16,-14 6-5 16,-11 1 2-16,-10 0-8 15,-6 0-12-15,0 0-8 16,0 1 10-16,-6 10-26 16</inkml:trace>
  <inkml:trace contextRef="#ctx0" brushRef="#br0" timeOffset="106403.5038">14164 9610 22 0,'-2'3'138'0,"2"26"-133"16,0 10 12-16,0 10 5 15,18 6 1-15,18 7-3 16,-3 0-12-16,2-2 5 16,-4-1-5-16,0-1-1 15,-8 1 5-15,-5-1-5 16,-1-2-3-16,-11-5-4 16,-4-3 2-16,-2-12-2 0,0-6 0 15,0-12-5 1,0-7-7-16,0-8 5 0,0-3-2 15,0-10-6-15,-2-29-160 16</inkml:trace>
  <inkml:trace contextRef="#ctx0" brushRef="#br0" timeOffset="106793.7685">14526 9594 158 0,'27'-15'8'16,"14"5"10"-16,6 2 20 15,13 1 2-15,15 6-18 16,7 1-4-16,7 0-9 16,11 0-5-16,-9 0-1 15,-1 0 1-15,-1 1-3 16,-6 6-1-16,-11 1-1 15,-16 2-2-15,-21 2 3 16,-20 1-4-16,-15 9 4 16,0 9 13-16,-46 8-3 15,-14 6-6-15,-12 5 3 16,-7 3 1-16,-5 6 5 0,-7 0-4 16,-8 6-4-1,-7-2-1-15,1-5-1 0,3-3 0 16,18-2-3-16,20-7-6 15,6-2-12-15,10-3-5 16,5-4-26-16,3-2-219 16</inkml:trace>
  <inkml:trace contextRef="#ctx0" brushRef="#br0" timeOffset="107265.7121">12469 11677 36 0,'2'-5'26'16,"33"-4"11"-16,13-4 5 16,7-3-10-16,24-5-4 0,26-9 2 15,26-7 0-15,22-5 1 16,18-4-7-16,5 5-6 15,0 2 0-15,-3 6-9 16,-9 8-5-16,-18 2-1 16,-1 8-3-16,-17 1-3 15,-4 3 3-15,-6 0-4 16,-15 1-3-16,-12-3 5 16,-16 2-3-16,-19 0 4 15,-11 2-7-15,-18 0-8 16,-15 5-18-16,-8 1-19 15,-4 3-92-15</inkml:trace>
  <inkml:trace contextRef="#ctx0" brushRef="#br0" timeOffset="107604.0676">13943 11158 121 0,'-15'0'119'0,"13"0"-119"16,2 2 1-16,0 14 6 0,0 9 5 15,0 10-2-15,0 8-3 16,0 1 3-16,11 7 0 15,1 0-3-15,2 0 0 16,3 2-5-16,-3-2 1 16,3-3-3-16,-9-8 0 15,7-4 0-15,-13-10-1 16,4-5-8-16,0-9-8 16,4-12-17-16,-1-1-84 15</inkml:trace>
  <inkml:trace contextRef="#ctx0" brushRef="#br0" timeOffset="108002.2999">14162 11107 81 0,'6'-12'224'16,"2"1"-217"-16,15-3-4 15,12-8 29-15,11 0-7 16,12-4-11-16,10 7-9 16,10 1-4-16,13 3 1 15,11 8-2-15,-3-1 0 16,4 4-3-16,-8 4-1 16,-8 0 0-16,-10 0 1 0,-20 8-1 15,-3 3-1-15,-17 0 4 16,-8 0 1-16,-18 0-5 15,-11 8 5-15,0 3 4 16,-17 9 6-16,-24 4-2 16,-19 6-6-16,-8 3 5 15,-7 0-1-15,-8-1 0 16,5 1-6-16,-1-3 0 16,1-1 0-16,8 0-12 15,-3-2-9-15,7-3-48 16,-4-2-174-16</inkml:trace>
  <inkml:trace contextRef="#ctx0" brushRef="#br0" timeOffset="108541.5135">12612 12867 137 0,'0'-10'7'16,"0"-5"-7"-16,0 0 9 16,18-3 9-16,11-1-4 15,8-3-1-15,15-3 5 16,10-1-1-16,12-2-2 0,11-7-1 15,12-1-2 1,13-11 3-16,14-1-1 16,4-10 7-16,17 1-8 0,-5-1 2 15,5 7 4-15,-4 10-9 16,-13 1-7-16,-15 14-3 16,-13-3-4-16,-5 6 0 15,-2-2-1-15,-2 3-1 16,0 0 1-16,-9 3-2 15,-24 5-5-15,-10 0-10 16,-23 6-19-16,-9 3-69 16</inkml:trace>
  <inkml:trace contextRef="#ctx0" brushRef="#br0" timeOffset="108864.0641">13761 11991 162 0,'0'15'3'15,"0"6"0"-15,0 5 10 16,12 8 4-16,9 5-4 15,8 8-6-15,0 6 4 16,-4 8 1-16,-7 10 5 0,-5 2-5 16,-1-4-4-16,-4-9-4 15,7-12-4-15,-3-9 0 16,1-10-5-16,-1-13-4 16,-4-9-18-16,3-7-22 15,-5-1-32-15</inkml:trace>
  <inkml:trace contextRef="#ctx0" brushRef="#br0" timeOffset="109299.9568">14180 12057 195 0,'7'-11'32'0,"11"-5"-30"16,7-3 12-16,12-3 19 15,11-2-12-15,12 2-12 16,14-4 1-16,15 1-6 16,4 3 2-16,2 2-6 15,-4 2 0-15,-6 7-1 16,-7 8-4-16,-9-1 0 16,-9 4 2-16,-11 0 1 15,-14 0-2-15,-8 7 4 16,-10 8 2-16,-11 0 3 15,-6 4 7-15,0 6 7 16,-2 8-3-16,-27 6-3 0,-12 3 0 16,-7-2-5-16,-8 4 1 15,-10 3-2-15,-12-2-1 16,-9 3-2-16,-15 0-3 16,-1-1 1-16,0 2-2 15,6-2 0-15,10-4 0 16,10 1-3-16,11-6-5 15,4-1 1-15,6-8-10 16,-2-1-6-16,9-2-30 16,-1-6-90-16</inkml:trace>
  <inkml:trace contextRef="#ctx0" brushRef="#br0" timeOffset="109922.3179">12363 13767 107 0,'0'0'44'0,"0"0"-36"16,0-4-2-16,9-11 24 16,22 1-2-16,12-8 4 15,13-8-12-15,14 1-6 16,17-9 12-16,14-4-11 16,15-6-3-16,8-1 3 0,13-4-4 15,-7 0-4-15,6 2 2 16,-1-1-4-16,3 5 0 15,3 3 2-15,-9 7-6 16,-10 8 4-16,-13 3-5 16,-11 8 0-16,-7 0-2 15,0 2 0-15,-5 2-2 16,3 0 1-16,-8-2-2 16,-15 2 1-16,-12 0-3 15,-13 3-3-15,-14 4 1 16,-4-5-5-16,-11 7-8 15,-4 0-6-15,1 1 0 0,-9-1-10 16,2-1-23-16,2-1-62 16</inkml:trace>
  <inkml:trace contextRef="#ctx0" brushRef="#br0" timeOffset="110349.9097">14071 12849 203 0,'-6'23'1'0,"-1"6"4"16,7 3 11-16,0 9 10 15,0 3-8-15,0 8-5 16,3 6 2-16,9-2-4 15,0 2-1-15,1-11 2 0,-3-3-8 16,7-10 0 0,-11 0-2-16,6-10-2 0,-3-4-1 15,-3-10-7-15,0 0-11 16,-6-9-11-16,0-1-19 16,0 0-46-16</inkml:trace>
  <inkml:trace contextRef="#ctx0" brushRef="#br0" timeOffset="110813.8481">14110 12960 202 0,'6'-11'54'15,"5"-5"-52"-15,7-9-2 0,17 0 18 16,13-5 5-16,8 4-10 15,10-2 0-15,13 6-5 16,7 0-1-16,11 3-1 16,7 0-3-16,-1 5-3 15,5 0 3-15,-11 1-1 16,-10 7-1-16,-9 1-1 16,-5 5 0-16,-9 0-1 15,-9 0 1-15,-13 0-1 16,-17 0-2-16,-11 0 1 0,-4 0 2 15,-10 4 7 1,0 11 7-16,-4 7 0 0,-35 8-6 16,-9 2-3-16,-12 5 1 15,-8 3 8-15,-10 9-11 16,-11 4 1-16,-8 1 4 16,-7 7-3-16,1-6 3 15,6 0-6-15,10-4-1 16,11-7-1-16,14-6 0 15,8-5-1-15,10-4 1 16,3-4-7-16,6-6-5 16,2-1-21-16,-2-2-39 15,4-6-87-15</inkml:trace>
  <inkml:trace contextRef="#ctx0" brushRef="#br0" timeOffset="111609.3191">12603 14875 66 0,'0'1'21'16,"0"-1"-12"-16,0 0 12 16,0 0 2-16,21 0 0 15,8-5 10-15,12-6-5 16,13-8 2-16,4-3 5 15,18-2-5-15,3-7-3 16,6-1-3-16,6-1 0 0,-5 0-14 16,3 3-1-16,2-2-1 15,2-2-8-15,4 1 4 16,11 1-3-16,1-2 0 16,1 5 1-16,4-1-2 15,-11 5 0-15,0 3 0 16,3 0-2-16,-11 7-4 15,-10 5-2-15,-17 2 0 16,-21 1-6-16,-5 6 2 16,-11-2 2-16,-11 3 0 15,5 0-1-15,-8 0-3 16,-1 0-1-16,-7 0-9 16,-3 0-11-16,-6 0-43 0,4 0-30 15</inkml:trace>
  <inkml:trace contextRef="#ctx0" brushRef="#br0" timeOffset="112081.309">13829 14067 123 0,'0'8'26'0,"0"7"-23"15,0 6 3-15,0 2 9 16,0 5 6-16,0 10-1 16,17 9-9-16,-9 8 7 0,8 11-1 15,3 5 4-15,-7 5-12 16,3-2 6-16,6-5-1 15,-7-14-8-15,-2-10-3 16,5-11-3-16,-9-7-3 16,-2-7-3-16,-1-7-12 15,-5-7-9-15,0-6-19 16,0 0-19-16</inkml:trace>
  <inkml:trace contextRef="#ctx0" brushRef="#br0" timeOffset="112651.0977">13525 14261 128 0,'13'0'21'0,"16"-3"-20"15,2 0 11-15,18 0 8 16,17-5 6-16,13-2-3 16,12-7-7-16,8-3-2 15,15-6 14-15,12-5-11 16,8-4 5-16,11 1-10 16,-3 9-2-16,-5 3-8 0,-15 7-2 15,-25 8-2-15,-18 7-2 16,-17 0-2-16,-19 0 0 15,-8 4 3-15,-10 3-1 16,-13 0 3-16,1 0 2 16,-7-3-1-16,0 0 3 15,-2 7-1-15,-2-4 1 16,-2 7 2-16,0 2-3 16,0 6 1-16,-8 0-2 15,-17 0-1-15,-8 2 4 16,-4 3 0-16,-2 2 5 15,-9 3-3-15,-10 6 3 0,-6 6 0 16,-8 11-4-16,-13 8 5 16,-16 5-4-16,-9 7 2 15,-1-6-1-15,-3 1-1 16,19-8-1-16,25-4-1 16,6-12-4-16,20-7 0 15,13-9-1-15,12-12-2 16,3 0-12-16,8-10-12 15,-3-1-24-15,1-3-117 16</inkml:trace>
  <inkml:trace contextRef="#ctx0" brushRef="#br0" timeOffset="114173.3218">11869 15187 133 0,'-6'-7'32'0,"6"7"-25"16,0 0-7-16,0 0 7 15,0 0 9-15,0-3-3 0,0 1-9 16,0-3 5-16,13-1 1 16,7-5 12-16,15 0 1 15,13-2-1-15,14-2-2 16,23-7 3-16,12-4-4 16,17-4-3-16,12-1-5 15,-4 0 3-15,0 5-8 16,4 1-6-16,-17 6-3 15,-3 5-9-15,-9 6 0 16,-6 5-20-16,-9 3-27 16,-9 0-129-16</inkml:trace>
  <inkml:trace contextRef="#ctx0" brushRef="#br0" timeOffset="2.74888E6">19282 15565 25 0,'-163'64'0'0,"49"11"22"16,17 15-12-16,20 8-10 16,11-3-1-16,15-4-3 15,18-12 2-15,14-4-5 16,13-4 0-16,6-6-15 15</inkml:trace>
  <inkml:trace contextRef="#ctx0" brushRef="#br0" timeOffset="2.7503E6">18402 18546 62 0,'-17'-4'13'16,"11"4"12"-16,4-3-5 0,2 1-1 16,0 2 5-16,0-2 12 15,0 2-1-15,0-1 0 16,0 1-5-16,0 0-6 15,0 0-8-15,0-3-5 16,0 3-6-16,0-8 0 16,0-13-5-16,8-16 3 15,29-26 9-15,11-18-4 16,5-18 2-16,-3-11 0 16,0-11-5-16,3-13 4 15,1-11-3-15,-4-16-3 16,1-1-2-16,-7 4 1 15,-5 4 0-15,2 18 1 0,-3 12 0 16,3 20 1-16,-4 17-4 16,-2 7 3-16,-4 9-1 15,-2 0-2-15,2 6 0 16,-6-1-1-16,0 1 1 16,-6 9 0-16,-3 6-1 15,-6 8 3-15,-1 13-2 16,-5 3 0-16,-2 8 0 15,-2 11 1-15,0 4 0 16,0 3 0-16,0 0 2 16,0 0-1-16,0 0-1 15,0 0 0-15,0 0 0 0,0 0 1 16,0 0-1-16,0 0-1 16,0 0 0-16,-6 0 2 15,-38 18-1-15,-22 18-1 16,-25 11 0-16,-18 5 1 15,-11 4-1-15,-10 2 3 16,-15 9-5-16,-12 5 2 16,-9 3-1-16,-9-3 0 15,-5-5 1-15,16-9 2 16,14-7-2-16,32-11 3 16,27-10-2-16,31-11-1 15,29-11 4-15,18-5-4 16,13-3-4-16,0 0-9 0,21 4-5 15,39-1 12 1,31 1 3-16,29-4 3 0,20 0-3 16,18 0 2-16,11 0 1 15,3 0 1-15,1 0 0 16,5 6-1-16,10 6 2 16,4-1-1-16,9 4 5 15,12-4-5-15,-2-4 1 16,-11 0-2-16,-18-7 0 15,-29 0 0-15,-14 0 0 16,-22 0 0-16,-13 0 0 16,-22-7 0-16,-26 0 0 15,-19-1 0-15,-18-2-4 16,-11-9 4-16,-6-18 0 0,-2-21 12 16,0-15-6-16,-10-19 3 15,-29-3-4-15,-15-6-5 16,-18-1 3-16,-9 4-3 15,-4 10-1-15,1 14-6 16,5 18-16-16,9 16-4 16,2 15-74-16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39:23.8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18968 5149 149 0,'25'-40'16'0,"-21"1"-9"16,-4-5-7-16,0-1 0 15,0 7 0-15,8 6 0 16,0 14-1-16,-8 7 1 15,7 2 0-15,7-12-1 16,17-20-1-16,4-15-28 16</inkml:trace>
  <inkml:trace contextRef="#ctx0" brushRef="#br0" timeOffset="1386.3036">19150 3044 331 0,'0'-3'15'16,"0"3"-13"-16,0 0-2 15,0 19 0-15,-6 14 5 16,-19 16 11-16,-6 9 1 15,-6 11 0-15,-5 8 1 16,1 5-1-16,2 5-1 16,3 5-4-16,8 12-4 15,1 5-1-15,0 8 0 0,6 6-3 16,3 9 1-16,-5 7-5 16,0 3 4-16,2-1-2 15,-8 0 5-15,3 0-7 16,-8 3 4-16,3 2-4 15,7 3 2-15,5 8-2 16,7-1 1-16,12 9 0 16,0 4-1-16,0-1 0 15,-7 6 0-15,-5-5 2 16,2 3-1-16,10-3-1 16,0-3 2-16,0 5-2 15,12-1 0-15,-2 5 0 16,-7 3 2-16,3-3 2 0,4 6 0 15,2 5-3-15,-1 5 0 16,-3 3-1-16,2-3 1 16,-1-4 0-16,1 1-1 15,2-2 1-15,-5-2-1 16,-1 0 1-16,0-1 1 16,0-7-2-16,-2 0 0 15,3-3 0-15,5 0 0 16,0 3 1-16,3-1-1 15,3-5 0-15,1-3 0 16,2-4 0-16,-1-2 0 16,-1-3 1-16,0-3-1 0,-7-2 0 15,-2 2 1 1,-3-11-1-16,-7 2 0 0,0-2 1 16,0-6-1-16,0 6 1 15,0 2 1-15,0-2-2 16,0-4 0-16,0-6 0 15,0-5 0-15,18-4 2 16,1-4 0-16,3-7-2 16,-1-7 0-16,8-2 0 15,0-1 1-15,-2 1-2 16,8-9 3-16,-4-4-4 16,4-12 3-16,-4-10-1 15,0-4 0-15,2-11 0 0,-6-7-1 16,-2-8 1-1,0-5 0-15,2-7 0 0,-3-3-1 16,3-7 0-16,6-2 1 16,5-1-1-16,11-5 0 15,17-5-2-15,19-5 3 16,25 0 0-16,16-2 1 16,14-11-1-16,17-6 0 15,9-3 0-15,26-3-1 16,21-9 1-16,18 1-1 15,18-3 1-15,13-5 0 16,17-2 0-16,25 6 0 0,8 0 1 16,11 3 2-1,9 2-3-15,-7 6 0 0,8 0 0 16,-3 1 0-16,1 3 0 16,12 4 1-16,-4-1 0 15,9 4 0-15,-9 0-1 16,-17 1-1-16,-6 6 0 15,-12 2 1-15,-2 5 0 16,-4 1 0-16,-3 0 1 16,-3 0-1-16,-11 0 0 15,-10 0 0-15,-17 0 0 16,-10 0-1-16,-19 0 1 16,-12 1 1-16,-12 3-1 15,-15-4 0-15,-15 0 0 16,-20 0 1-16,-23 0-1 0,-20 0-1 15,-13-19 0-15,-12-18-3 16,5-11-6-16,-19-18-28 16,-30-18-95-16</inkml:trace>
  <inkml:trace contextRef="#ctx0" brushRef="#br0" timeOffset="3682.9949">20016 3261 101 0,'29'-42'33'0,"2"-3"-15"16,0 0 12-16,4-1-3 16,-2 6-2-16,-8 3-6 15,-11 7-4-15,-5 3 15 16,-3 0-2-16,4 5-7 16,-2 2-1-16,5 2-14 15,3 2-4-15,-1 0 1 16,1 1-3-16,3 4 1 15,0-1 0-15,3 2 0 16,3-4 6-16,0 3-1 16,10 1 3-16,13 0-3 0,14 4-2 15,16 1 4 1,15 3-7-16,21-4 4 0,14 1-2 16,6-1 1-16,11 2 3 15,2-1-1-15,8 0-4 16,4 2 5-16,11 1-3 15,18-1-1-15,23 1 1 16,20-7 3-16,23-1-2 16,15-7-3-16,14-1 0 15,9-2 3-15,-3-1-3 16,-14 5 1-16,0 3 0 16,-2 4-2-16,-2 2 2 15,-3 1-1-15,-7 1 1 16,-9-1-3-16,-2 2 0 15,4-2 0-15,1 0 2 0,7-2-2 16,11 2 4-16,0-2-3 16,4 3 0-16,-8-1-1 15,-21 2 0-15,-13-2 0 16,-20 2 0-16,-14 0-2 16,-15 1 2-16,-17 2 0 15,-16 1 3-15,-14 0-3 16,-13 0 0-16,-10 0 1 15,-13 0-1-15,-18 0 0 16,-17 1 1-16,-20 2-2 0,-26 2 3 16,-7-3-4-1,-5-1 2-15,-8 2 0 0,-2-3 1 16,4 0 0-16,-4 1 2 16,0-1-3-16,0 0 0 15,0 0 0-15,0 2 1 16,0 0-2-16,0 3-1 15,0 4 2-15,6 5 2 16,1 8 1-16,1 5 2 16,-4 6 0-16,-4 6-1 15,0 6-1-15,0 6-1 16,0 5 0-16,0 5 3 16,0 6-5-16,-16 10 1 15,3 8-1-15,5 11 1 16,4 3-1-16,4 5 0 0,0 1 0 15,0 6 0-15,22 7 0 16,9-3 0-16,0 4 0 16,-2-3 0-16,-4 5 0 15,-6 4 1-15,-3 2-1 16,-7 4 2-16,3 0 0 16,5-4-1-16,1 3 0 15,7 1 0-15,4 4 1 16,2 0-1-16,0 5-1 15,4 8 2-15,-10-4-2 16,2 5 0-16,0-6 0 16,-1-2 3-16,-1-1-3 0,-2-9 1 15,0 3 3-15,-5-1-1 16,-5 3 1-16,-5 0 2 16,-4 10-2-16,-4-4-2 15,0-3 1-15,0-1-1 16,0-1 0-16,0-9-3 15,0-4 1-15,0-1 0 16,0-3 1-16,0 0 0 16,0-1 0-16,0 3 0 15,2-3 2-15,21-2-2 16,-4 1 2-16,-1-4-2 16,1 0-2-16,-7 8 1 15,-1-2 0-15,-5 2 1 0,-2 2 0 16,-2 5 0-1,4-3 1-15,-2 2 0 0,5-4-2 16,1 2 0-16,2-2 0 16,3 1 0-16,1 2 0 15,1-5 1-15,-3-2-1 16,3-5 1-16,4-5 0 16,1 3-1-16,-3-2 1 15,4-1-1-15,-5-4 1 16,-3-1 0-16,-5-1-1 15,-4-4-2-15,-6 2 2 16,0-6 1-16,0-9 0 0,0-5 0 16,0-1 0-1,-6-5 3-15,0 1-2 0,6-3 1 16,0-1 3-16,0 1-2 16,25-5-3-16,4 1-1 15,-3 0 1-15,3-7-1 16,-6-1 0-16,-4 7-2 15,-13 1 2-15,-4 0 0 16,-2 3-2-16,0-7 2 16,-12 5-1-16,-13-9 1 15,-4 4 1-15,4-5 1 16,11-1-1-16,1-6-1 16,-1-3 0-16,5 0 0 15,-3-5 0-15,0-2 0 16,-1 0 1-16,1-12-1 0,6 1 0 15,-7-3-1-15,-1 3 1 16,-5-5 0-16,-2 0 0 16,3-6 0-16,-1-6 0 15,-4-7-6-15,-5-2-7 16,-12-7-7-16,-20-22-43 16,-12-32-111-16</inkml:trace>
  <inkml:trace contextRef="#ctx0" brushRef="#br0" timeOffset="5317.5802">8262 6610 222 0,'0'0'43'15,"0"0"-25"-15,0 0-4 0,11-4 0 16,55-9 3-16,25-7 1 16,37-4 1-16,35-3 0 15,27 2-7-15,23 3 1 16,42 3-1-16,34 2-6 15,38-4 1-15,30 4-2 16,-8 2-4-16,-5 2 2 16,-22 4-1-16,-26 2-2 15,-9 4 3-15,-14-2-3 16,-15 5-3-16,-20 0-3 16,-27 0-12-16,-23 0-16 15,-21 0-35-15</inkml:trace>
  <inkml:trace contextRef="#ctx0" brushRef="#br0" timeOffset="5851.6459">13029 5440 257 0,'0'-1'46'0,"0"1"-46"16,0 0 0-16,12 3 3 16,26 17 10-16,13 12 0 0,5 10 1 15,6 11-8-15,4 2 2 16,11-1 1-16,-7-8 7 15,19-5-10-15,2-8-3 16,8-7 8-16,13-13 3 16,-1-8-2-16,22-5 1 15,13-18 1-15,30-22-3 16,43-21-1-16,33-22-4 16,30-13-6-16,21-7 0 15,-1-1-9-15,-10 7-4 16,-21 9-13-16,-44 3-35 15,-35 9-159-15</inkml:trace>
  <inkml:trace contextRef="#ctx0" brushRef="#br0" timeOffset="7327.7323">12618 7014 16 0,'0'-9'149'15,"0"4"-107"-15,0 5-22 16,0 0 9-16,0 0 5 16,0 0-2-16,0 0-12 15,0 7-7-15,0 15-5 16,4 12 2-16,8 9 4 16,11 8-5-16,-2 1-5 0,10 0 4 15,8-6-5-15,4-6-2 16,19-9 3-16,21-7-1 15,14-9-2-15,21-8 2 16,10-7 0-16,15-7 5 16,14-25-5-16,25-19 3 15,20-20-5-15,36-14-1 16,35-17-3-16,23-6-8 16,1 3-6-16,-14 10-12 15,-35 18-25-15,-47 14-90 16</inkml:trace>
  <inkml:trace contextRef="#ctx0" brushRef="#br0" timeOffset="8940.8848">22794 3435 64 0,'23'0'38'15,"-17"-2"-3"-15,-6 2 20 16,0 0 10-16,0 0-10 16,0 0-12-16,0 0-2 0,0 0 0 15,0 0-8-15,0-2-5 16,-23-7-9-16,-30-2-13 15,-38-3-4-15,-54 1-1 16,-39 2 1-16,-35 3-2 16,-29-1-2-16,-6 4 2 15,-13 2-1-15,-2 3 1 16,5 0 3-16,7 0-2 16,13 8-1-16,27 2 0 15,35-3 2-15,42-2 0 16,43-3-2-16,26 1 0 15,24-2 0-15,16-1-2 16,16 3 0-16,9-3 2 16,6 0-3-16,0 0 0 15,0 0-4-15,0 0-2 0,0 4-8 16,13 2 7-16,18 4-18 16,0-4-35-16,12-6-73 15</inkml:trace>
  <inkml:trace contextRef="#ctx0" brushRef="#br0" timeOffset="9323.8744">20843 3158 295 0,'-93'10'10'0,"-33"5"-9"16,-31 4 1-16,-32 1 9 16,-17 3 7-16,-9 5-5 15,10 3 2-15,23-2-7 16,29 0 5-16,23 3-5 16,27-5-3-16,32-7-3 15,26-1-2-15,24-6 0 16,15 0-5-16,6 3 0 15,0-1-11-15,21 4 10 16,20-1 6-16,15-2 9 16,20-1-3-16,11 0-2 0,14-5-1 15,3 3 0-15,1-2-3 16,9 1-1-16,-5 2-3 16,1-3-10-16,-9 2-17 15,-22-1-46-15</inkml:trace>
  <inkml:trace contextRef="#ctx0" brushRef="#br0" timeOffset="11101.7139">13955 8270 44 0,'-41'-7'24'0,"16"-2"-11"16,15 3-7-16,10-1 1 16,0-3 13-16,0-2-9 15,6-4 0-15,10 5 0 16,3 0-1-16,4 8 5 16,-11 2-5-16,7 1-4 0,1 0-4 15,5 10-2 1,2 10 14-16,-2 9-1 0,0 5-6 15,4 5 9-15,4 5-13 16,4 0 2-16,15-3-5 16,8-4 0-16,16-4 0 15,19-10 0-15,25-11 5 16,23-12 6-16,20 0-11 16,25-28 0-16,23-17 1 15,20-14-2-15,17-5-1 16,1-3-4-16,-26 1-25 15,-45 7-146-15</inkml:trace>
  <inkml:trace contextRef="#ctx0" brushRef="#br0" timeOffset="13965.4595">16680 9998 156 0,'31'-49'38'16,"12"16"-18"-16,23 1 7 0,-18 3 7 16,-7 9 6-16,-14 8-18 15,-11 3-9-15,-9 9-4 16,-7 0-1-16,0 0 4 16,0 0-4-16,0 4-3 15,0 18-5-15,0 19 16 16,2 13-2-16,4 8-6 15,10-3-7-15,13-3 3 16,17-10-4-16,24-8 0 16,21-12 0-16,21-11-3 15,26-15 3-15,13-1-3 16,27-35 3-16,27-16 0 16,20-21-4-16,21-16 0 0,10-16-4 15,-2-6 2-15,-10 5-14 16,-25 3-97-16</inkml:trace>
  <inkml:trace contextRef="#ctx0" brushRef="#br0" timeOffset="15474.2842">3560 12104 177 0,'-11'-7'43'0,"3"0"-41"16,8 4 1-16,33-2 1 15,39-3 5-15,36-6 1 16,30 3 2-16,17 0-3 0,40 0 3 16,40 7-2-16,42-3 0 15,62 4 2-15,31 3-6 16,25 0 7-16,29 0-8 16,27 7-2-16,26 14 4 15,15 6-4-15,2 9-3 16,-20 4 0-16,1 19 3 15,-29 8-2-15,7 6 5 16,-10 0-5-16,-20-2 2 16,-13-10-2-16,-1-10 1 15,-14-3-1-15,-5-8 3 16,-7-6-4-16,-38 0 0 16,-20-10 0-16,-34-4 0 0,-18-11-1 15,-15-5-1-15,-12-4-10 16,-37 0-23-16,-52-11-248 15</inkml:trace>
  <inkml:trace contextRef="#ctx0" brushRef="#br0" timeOffset="17844.1151">12727 14140 229 0,'-74'-21'18'15,"1"3"-9"-15,11 0 2 16,13 4 32-16,8-2 10 15,10 5-23-15,6 3 3 16,4 5-6-16,9-1 1 16,3 4-7-16,5 0-9 15,4 0-5-15,0 0-2 16,0 0-3-16,0 0-2 0,0 0-3 16,0 7 0-1,0 6 2-15,4 9 1 0,17 2 0 16,8-2 0-16,6-3-6 15,2-7 5-15,11-6-3 16,-5-6-2-16,-1 0 4 16,-5 0-1-16,-8-18 1 15,-11-4 1-15,-11-1 2 16,-7-2 6-16,0-1-3 16,-13 8 1-16,-20 0-2 15,-10 6 2-15,-7 6-5 16,-4 6 0-16,1 0 0 15,1 6 0-15,-2 16-3 16,11 4 3-16,1 5-1 0,20-7 2 16,13-2-2-16,9-7-2 15,7-8-1-15,32-4-2 16,15-3-1-16,16-6 5 16,-12-20-5-16,2-7 5 15,-13 0 1-15,-18 3 2 16,-16 5-1-16,-13 7 1 15,0 10 0-15,-11 4 3 16,-30 4-3-16,-11 12-1 16,-14 21 0-16,0 11 2 15,4 0 1-15,14 0-3 16,26-10 0-16,20-12 0 16,2-9-3-16,37-8-2 0,23-5-1 15,14 0-2-15,3-13 6 16,-1-11-4-16,-10-7 4 15,-18 3 1-15,-19 2-4 16,-21 4-3-16,-8 7 5 16,0 4 2-16,-21 8 1 15,-24 3 5-15,-7 0-3 16,1 11 0-16,5 0-2 16,13 3 2-16,14-6-4 15,11 3 1-15,8 0-11 16,0 0-11-16,0 0-92 15</inkml:trace>
  <inkml:trace contextRef="#ctx0" brushRef="#br0" timeOffset="18534.1835">12440 15166 261 0,'-6'0'27'0,"2"4"-16"16,4-4 10-16,0 2-8 16,0 1-9-16,0 5-4 15,0 0 0-15,0 0 0 16,16-5-3-16,7-3-5 16,-2 0 4-16,1 0 4 15,3-19 3-15,0-9 6 16,0-5-6-16,-7-1 1 15,-14 4-4-15,-4 8 6 16,0 0-1-16,-37 8 2 16,-14 6 10-16,-1 8 8 0,-12 0 0 15,2 8-10-15,6 14 3 16,2 3-11-16,17 4-4 16,4 5 3-16,18-8-6 15,15-1 0-15,0-6-1 16,15-2-3-16,32-5-1 15,18-11 2-15,5-1-1 16,13-16-1-16,-3-17 2 16,-10-6 3-16,-14 2-6 15,-25 10 3-15,-14 5-1 16,-17 11 4-16,0 4 4 16,-37 7 2-16,-21 0-1 0,-8 11 1 15,8 7 0-15,6 1-1 16,19-4 0-16,10-4-5 15,19 1 0-15,4-6-7 16,12 1-2-16,30-4-2 16,7-1-7-16,3-2-14 15,-4 0-60-15,-11 0-185 16</inkml:trace>
  <inkml:trace contextRef="#ctx0" brushRef="#br0" timeOffset="19199.6706">12446 16365 281 0,'-29'3'30'0,"4"1"-21"16,11 1 11-16,-3 2-6 15,11 10-7-15,0 10-7 16,2 6 2-16,4 4-2 16,0-2 1-16,0-4-1 15,0-6 1-15,12-5-1 16,11-10 0-16,8-6-2 16,6-4-1-16,9-4-3 15,3-19 1-15,-1-9 2 16,-11-2 3-16,-14 5-1 15,-23 3 0-15,0 8 1 16,-6 8 8-16,-34 5 9 0,-5 5 10 16,-7 0-12-16,-2 22-1 15,3 3-3-15,3 2-4 16,13-5-2-16,21-6-4 16,9-5-1-16,5-5-3 15,0-3-5-15,29-3-1 16,13 0 0-16,-3 0 2 15,2-18 1-15,-12 4-2 16,-8 2 5-16,-9 5 3 16,-12 4 1-16,0 3 5 15,0 0 8-15,0 0-5 16,-18 3-9-16,-1 8-9 16,5 7-7-16,5-3-13 0,7 0-66 15,2-1-178-15</inkml:trace>
  <inkml:trace contextRef="#ctx0" brushRef="#br0" timeOffset="19800.0834">12390 17611 185 0,'-6'2'121'0,"6"1"-109"16,-6 4-7-16,6 5 3 15,-6 6-4-15,6 0 0 16,0 2-4-16,0-2 1 15,6 0-1-15,13-5 0 16,1 0 0-16,9-5 0 16,2-5-5-16,4-3-4 15,-2 0 0-15,2-15 1 16,-10-14-10-16,-12 2 15 0,-9-2-7 16,-4 12 9-1,-10 2 1-15,-28 11 13 0,-9 4 14 16,-3 0-3-16,1 14-5 15,1 8 2-15,7-4-6 16,14 1-8-16,10-5 3 16,11-6-6-16,6-3-4 15,0-3-6-15,29-2 2 16,10 0-2-16,13-10 5 16,-9-9 0-16,-8-6-2 15,-10 9-6-15,-16 5 7 16,-9 9 2-16,0 2 7 15,0 0 6-15,-25 2-13 16,-2 15 3-16,0-1 1 0,8-2-4 16,7-2 0-16,6-8-3 15,6-1-10-15,0-3-13 16,0 0-50-16,0-14-196 16</inkml:trace>
  <inkml:trace contextRef="#ctx0" brushRef="#br0" timeOffset="20745.5506">13120 14589 207 0,'0'0'48'0,"0"0"-28"16,0 0 14-16,0 0-1 15,4 0-12-15,-4 0-12 16,2 0-2-16,-2 0 1 16,4 0 1-16,3 0-1 15,7 0-7-15,17 0 11 16,10 0-2-16,13 0 2 15,12 3-6-15,9-3 2 16,14 0 2-16,14 0-3 0,9 0 2 16,18 0 0-16,6 0-6 15,19-6 2-15,9-2-4 16,15 0 3-16,18 1-2 16,-3-8-1-16,-4 4 3 15,-8 1-3-15,-12-2 0 16,-7 2 1-16,-10-2-1 15,-10 2-1-15,-21-2 0 16,-11 5 0-16,-14-3 0 16,-8 2 4-16,-8 4-3 15,-11-3-1-15,-14 3 2 16,-19 4-2-16,-12-4 0 16,-6 4 0-16,-7 0 0 0,-6 0-2 15,4 0 2-15,-10 0-1 16,5 0-5-16,-5 0-8 15,0 0-14-15,0 8-45 16,-33 6-172-16</inkml:trace>
  <inkml:trace contextRef="#ctx0" brushRef="#br0" timeOffset="21503.0619">3808 13620 257 0,'0'-14'148'0,"0"9"-121"16,0 5-20-16,-13 0 8 15,13 0 9-15,0 0-4 16,0 0 0-16,-6 0-4 16,6 0-5-16,-8 0 5 0,2 5-6 15,-15 20-7-15,-23 22-3 16,-28 19-3-16,-13 15-2 15,-4 4-9-15,3-1-17 16,-5 0-31-16,0-3-71 16</inkml:trace>
  <inkml:trace contextRef="#ctx0" brushRef="#br0" timeOffset="21750.1744">2464 14849 249 0,'-6'3'67'0,"6"-3"-58"16,0 0 6 0,45 0 18-16,17-9 10 0,31-13-2 15,31-7-8-15,0-9-11 16,19-1-8-16,-7-3-3 16,-7 5-3-16,-5 1-8 15,-19 3-1-15,-4 7-5 16,-16 3 1-16,-25 7-10 15,-23 4-11-15,-22 9-20 16,-15 1-72-16,-21 0-160 16</inkml:trace>
  <inkml:trace contextRef="#ctx0" brushRef="#br0" timeOffset="22139.7909">3035 14546 317 0,'-13'29'23'16,"13"7"-17"-16,0 5 16 16,17 6-7-16,24 12-2 15,11 7 0-15,1 11-6 16,5 4-2-16,-18-4 1 16,-3 0-4-16,-10-3-1 15,-15-2-1-15,-12-6-1 16,0-4-6-16,-6-7-2 15,-27-9-1-15,-6-13-2 16,-5-8 1-16,-3-10 1 0,3-14 3 16,-8-1 7-16,13 0-2 15,0-13 0-15,20-4-7 16,13-2 9-16,6-8 17 16,10-4-13-16,38-4 4 15,8-5 5-15,16 0-1 16,1 0 2-16,5-4-12 15,-8 6-2-15,3-1-7 16,-3-2-3-16,-27 6-9 16,-7-6-30-16,-24 0-165 15</inkml:trace>
  <inkml:trace contextRef="#ctx0" brushRef="#br0" timeOffset="22373.8321">3340 14551 160 0,'-12'0'168'0,"12"0"-156"16,0 22-10-16,6 13 13 16,31 16 5-16,17 14-1 15,21 8 2-15,9 9-7 16,16 6-2-16,11-8 4 16,-1-5-11-16,-5-10 0 15,-8-11-4-15,-8-12-2 16,-10-6 1-16,-1-10-6 15,-9-18-4-15,-3-8-12 16,-6-16-16-16,-17-27-93 16</inkml:trace>
  <inkml:trace contextRef="#ctx0" brushRef="#br0" timeOffset="22554.5549">4324 15018 324 0,'-55'48'31'16,"-5"8"-10"-16,10 2 21 15,5 0-8-15,11-10-9 16,-1 3-15-16,4-10-10 16,7-3-2-16,-5-13 2 15,10-6-5-15,0-14-7 16,1-5-10-16,-7-22-38 16,-14-36-293-16</inkml:trace>
  <inkml:trace contextRef="#ctx0" brushRef="#br0" timeOffset="22726.0397">3634 14252 331 0,'4'0'23'0,"9"0"-22"16,13 0-1-16,14 11 5 15,15-5-4-15,20-6-1 16,16 0-9-16,0-6-24 15,4-23-78-15</inkml:trace>
  <inkml:trace contextRef="#ctx0" brushRef="#br0" timeOffset="22890.9526">5040 13803 338 0,'-7'19'27'0,"-3"0"-27"16,8 1-1-16,2 0-2 16,0-1-23-16,0 2-32 15</inkml:trace>
  <inkml:trace contextRef="#ctx0" brushRef="#br0" timeOffset="23047.7529">4562 14424 207 0,'0'44'16'16,"31"-7"2"-16,21-11-4 16,4-9-5-16,6-9-9 15,-4-8-8-15,-3 0-1 16,-7-10-40-16,-9-18-80 16</inkml:trace>
  <inkml:trace contextRef="#ctx0" brushRef="#br0" timeOffset="23424.181">5184 14273 66 0,'56'-10'96'0,"12"2"-60"0,9 4 4 15,-11 0-24-15,-14 4-6 16,-7 0-7-16,-24 0-2 16,-9 22 0-16,-12 15 7 15,0 11 4-15,-27 7 3 16,-6 0-1-16,6-4 0 15,9-3 0-15,5-7-8 16,7-8 5-16,6 0-9 16,0-12 1-16,27-2-1 15,8 0 6-15,0-9-6 16,3-2 1-16,3-1 2 16,-2-3-2-16,3-1 0 15,-7 0-3-15,-2 2 0 0,0-1 0 16,0-1 0-16,8-3-1 15,7 0 1-15,1-8-2 16,11-17-2-16,6-3 3 16,-4-6-5-16,-2 1-3 15,-6-1-13-15,-17-2-15 16,-10 0-19-16,-6 1-59 16</inkml:trace>
  <inkml:trace contextRef="#ctx0" brushRef="#br0" timeOffset="23632.7227">6249 14379 144 0,'-25'34'54'0,"4"5"-38"15,3 11 11-15,-5 1 6 16,13 7-8-16,4 2-1 16,3 1-6-16,3-1-14 15,0-3-1-15,7-2-1 16,11-7-2-16,5-7-2 15,-11-5-8-15,1-10-5 16,-7-12-18-16,0-10-20 16,0-4-98-16</inkml:trace>
  <inkml:trace contextRef="#ctx0" brushRef="#br0" timeOffset="23820.2782">6840 14285 274 0,'15'0'60'0,"-9"0"-55"16,12 0 5-16,5 0 6 15,6 0-9-15,8 3-6 16,17 5-1-16,8-8-3 16,10 0-14-16,7 0-30 15,-7-19-242-15</inkml:trace>
  <inkml:trace contextRef="#ctx0" brushRef="#br0" timeOffset="23999.2024">7642 14178 117 0,'0'0'271'16,"0"0"-268"-16,0 0 2 16,0 0 15-16,13 0-7 15,9 0-10-15,5 0 2 16,17 0-5-16,13 0-6 15,3-10-5-15,13-6-15 16,-17 4-62-16,-3 2-218 16</inkml:trace>
  <inkml:trace contextRef="#ctx0" brushRef="#br0" timeOffset="24496.866">8775 13793 105 0,'0'-4'220'0,"0"4"-220"0,0 0-7 16,0-4 7-16,27 0 7 15,16-3-7-15,11-4-16 16,4 0-52-16</inkml:trace>
  <inkml:trace contextRef="#ctx0" brushRef="#br0" timeOffset="24651.9945">9333 13656 265 0,'0'0'59'0,"6"0"-59"16,0 0 0 0,13-6 0-16,8 1-9 0,12-1-15 15,0-2-44-15</inkml:trace>
  <inkml:trace contextRef="#ctx0" brushRef="#br0" timeOffset="24788.7571">10026 13573 153 0,'14'0'0'0,"7"-4"-51"16</inkml:trace>
  <inkml:trace contextRef="#ctx0" brushRef="#br0" timeOffset="24976.3933">10540 13510 242 0,'15'0'8'0,"1"0"-8"16,5 0 7-16,12-7 1 15,-6-1-8-15,8-3-7 16,0 0-9-16,-10 4-24 15,-6 3-25-15</inkml:trace>
  <inkml:trace contextRef="#ctx0" brushRef="#br0" timeOffset="28409.7868">12436 14013 220 0,'-19'-11'48'16,"-1"-4"-8"-16,3 8-7 15,15 3 1-15,-4 4-6 16,-3 0-1-16,7 0-12 0,-2 0-5 16,2 0-6-16,-2 11-1 15,-2 22 0-15,0 11 1 16,4 0 1-16,2-6-4 15,0-9 0-15,0-11 0 16,20-5-1-16,22-7-2 16,1-6 0-16,17 0-4 15,6-19 2-15,0-15 3 16,-4-6-4-16,-10-4 3 16,-31 0-3-16,-15 4 5 15,-6 11 0-15,-19 6 0 16,-30 5 0-16,-7 7 0 15,-21 11 4-15,5 0 1 0,0 8-4 16,14 13 1-16,0 5-2 16,25 7-4-16,4 4-11 15,12 6-21-15,17-6-89 16</inkml:trace>
  <inkml:trace contextRef="#ctx0" brushRef="#br0" timeOffset="29010.5992">12252 14929 28 0,'0'2'52'16,"0"-2"-31"-16,0 0 27 15,0 3 12-15,0 1-11 16,0-3-19-16,0 5-19 16,0-2-1-16,14 8 14 15,15 5-10-15,6-2-4 16,7 6-4-16,-9-6-1 16,4 0-1-16,2-4-1 15,-6-3 0-15,-8-8-1 16,-4 0 2-16,-15 0-2 15,-6 0 3-15,0 0 7 16,0-8 8-16,-4-14-11 0,-27-4-5 16,-13 4-4-16,-13 7 5 15,-10 12-5-15,-7 3-1 16,0 3 1-16,1 20 0 16,3 13 0-16,20 4 5 15,13 1-3-15,19 0 0 16,11-5-2-16,7-4 0 15,2-10 0-15,38-3 0 16,11-11-3-16,22-8 0 16,11 0 0-16,12-18 0 15,-12-5-2-15,-20-5 2 16,-16 4-3-16,-25 7 1 0,-21 1-2 16,-2 10 7-16,-2 1 7 15,-33 5-7-15,-9 0 2 16,-5 8-2-16,1 11 0 15,7 3 0-15,20 3-7 16,9 2-2-16,12 2-20 16,0 4-68-16</inkml:trace>
  <inkml:trace contextRef="#ctx0" brushRef="#br0" timeOffset="29729.2157">12405 16270 141 0,'-19'-8'101'0,"-4"1"-66"0,3 4 3 16,-11-5-19 0,0 5 14-16,-4 3-12 0,6 0-5 15,2 0-9-15,4 13 2 16,7 8-4-16,3 7-1 15,5 5-3-15,8-1 3 16,0-4-4-16,0-3 1 16,8-6-1-16,15-2 0 15,12-7 0-15,-8-5 0 16,14-5 0-16,7 0-3 16,-3-8 1-16,1-6-6 15,-13-5 5-15,-6 0 2 16,-15 6-6-16,-10 1 6 15,-2 4 1-15,0 3 6 16,0-1 1-16,-23 6 6 0,-3 0-3 16,-5 0 2-16,-5 4-4 15,1 11-7-15,4 2 2 16,17 2-3-16,-1 0-2 16,15-3 1-16,0-2-2 15,15-3-2-15,16-8-2 16,8-3-5-16,9 0-8 15,-7-11-19-15,-4-11-5 16,-6-3-18-16,-14 3-3 16,-15 6 13-16,-2 3 17 15,0 8 35-15,-27 5 13 16,-10 0 14-16,-5 0 9 0,-1 5 10 16,2 8-27-16,10 1-7 15,6 5-7-15,19 0-5 16,6 3-6-16,0-3-18 15,0 0-38-15</inkml:trace>
  <inkml:trace contextRef="#ctx0" brushRef="#br0" timeOffset="30299.7693">12308 17532 172 0,'-15'2'61'0,"3"4"-47"16,-3-3-8-16,7 5 12 16,-2 0-7-16,1 9-1 15,3 2-5-15,0 8 1 0,6 4 7 16,0-2-1 0,0-2 2-16,0-2-2 0,21-8-3 15,6 0-1-15,4-4-1 16,8-1 0-16,2-11-3 15,9-1-4-15,4-4 3 16,-1-22-3-16,-3-7-8 16,-15-3 0-16,-10 1-8 15,-19 6-18-15,-6 7 19 16,0 8 15-16,-23 7 2 16,-14 6 11-16,-2 1-2 15,-13 0 12-15,13 12-6 16,-7 9 2-16,13 1-7 15,4 0 0-15,13-4-5 16,10-5-2-16,6 0-5 0,0-6 0 16,22 1-3-16,16-4-5 15,9-4-6-15,-6-4-5 16,3-13-12-16,-9-10-118 16</inkml:trace>
  <inkml:trace contextRef="#ctx0" brushRef="#br0" timeOffset="31267.5779">7671 15887 326 0,'-41'-3'37'0,"30"-3"-12"15,9 6 6-15,2 0-7 16,0 0-10-16,0 0-8 16,0 14-4-16,0 22-2 15,0 23 8-15,15 16-1 16,3 8-3-16,9 2-3 0,-8-8 2 16,8 0 4-16,-2-8-6 15,8-14-1-15,-2-10-1 16,-4-5 1-16,1-10-2 15,-3-12-3-15,-2-4-4 16,-11-11-12-16,-1-3-19 16,-11-18-54-16,0-29-131 15</inkml:trace>
  <inkml:trace contextRef="#ctx0" brushRef="#br0" timeOffset="31739.5803">7551 15907 371 0,'0'0'36'0,"0"-1"-36"0,0-5-10 15,23-6 10-15,29-2 10 16,18-5 3-16,2 4-11 16,-1 8 2-16,-5 7-3 15,-8 0-1-15,-13 1 0 16,-6 20 0-16,-20 8 2 15,-19 12 0-15,0 14 7 16,-19 5-3-16,-34 0-3 16,-3-5 1-16,4-11 1 15,13-9 1-15,6-7-4 16,14-13-1-16,11-4-1 16,4-4-2-16,4-3-5 0,0 0-5 15,37-1 1-15,17-3 3 16,10 0 0-16,-2 0 1 15,4 0 6-15,-6 0-1 16,-11 8 4-16,-7 6-2 16,-22 4 2-16,-7 13 2 15,-13 1 1-15,0 12 2 16,-27 4-5-16,-25-3 5 16,7-4-1-16,-3-2-1 15,11-10 2-15,2 0-4 16,12-11-3-16,9-7-4 0,8-3-15 15,6-8-28 1,0-10-163-16</inkml:trace>
  <inkml:trace contextRef="#ctx0" brushRef="#br0" timeOffset="32219.0369">8254 16253 330 0,'0'0'29'0,"0"6"-27"16,0 12 0-16,8 11 13 15,11 5-1-15,8 3-5 16,0-2-2-16,4-2 1 0,-7-3-2 16,5-7-2-16,-4-5 0 15,0-4-2-15,2-6 2 16,-6-4-3-16,1-4-1 15,-1 0 0-15,6-12-1 16,-7-17 1-16,-1-11 2 16,-7-9-2-16,-7 2-2 15,-5 3-4-15,0 4 1 16,0 11-1-16,-7 3 5 16,-5 12 1-16,2 10 3 15,8 0 6-15,-3 4 4 16,5 0-9-16,0 0-2 15,0 4-2-15,0 14 1 0,17 15 3 16,10 3-1 0,12-2 0-16,-12-2-1 0,4-6-2 15,2-9 0-15,-8 2 0 16,-4-7 0-16,-3-2 0 16,-5-2-4-16,1-4-5 15,-8-3-4-15,0-1-19 16,-3 0-68-16,-3-13-105 15</inkml:trace>
  <inkml:trace contextRef="#ctx0" brushRef="#br0" timeOffset="32528.1959">8806 15660 89 0,'-6'0'230'0,"2"0"-216"15,4 5-9-15,0 23 5 16,6 20 19-16,23 10-6 16,6 8-7-16,2-6-6 15,2-5 0-15,7-1-5 16,-9-1 2-16,-2-5-5 15,-4-4-2-15,-6-8 0 16,-2-9-4-16,-5-7-6 0,-3-9-4 16,-3-11-9-16,-6 0-15 15,1-29-96-15</inkml:trace>
  <inkml:trace contextRef="#ctx0" brushRef="#br0" timeOffset="32759.778">9184 15588 67 0,'0'0'216'15,"0"21"-189"-15,0 9-11 16,0 14 12-16,0 10-3 0,31-1-4 16,8 8-1-16,7-5-4 15,2-2-11-15,1-6 0 16,5-8-5-16,-5-9-6 15,-1-5-4-15,-7-9-11 16,-5-10-11-16,-10-7-37 16,-3 0-130-16</inkml:trace>
  <inkml:trace contextRef="#ctx0" brushRef="#br0" timeOffset="33111.5413">9736 15947 124 0,'0'0'163'0,"0"0"-153"0,10 0-9 16,11 0 7 0,12 0 8-16,6 0 0 0,13-4-1 15,-8-10-5-15,3-6-2 16,-10-8-1-16,-10-5-7 16,-6-3-3-16,-15 1-1 15,-6 4 0-15,0 11 4 16,-21 6 0-16,-10 11 4 15,-2 3 11-15,0 0 2 16,0 13 1-16,2 18-5 16,8 4-7-16,7 11 3 15,10 1-5-15,6-3 1 0,0-6-1 16,18-7-2 0,17-4-2-16,7-8 1 0,5-3-1 15,3-7-5-15,4-9 0 16,-5 0-6-16,-1-12-14 15,-9-20-48-15,-12-6-240 16</inkml:trace>
  <inkml:trace contextRef="#ctx0" brushRef="#br0" timeOffset="33330.1678">10282 15694 330 0,'0'7'25'16,"0"-4"-21"-16,0 2 1 0,31-2 12 16,21-3 13-16,14 0-9 15,2-3-7-15,4-16-12 16,-4-6-2-16,-12-5 0 16,-8 1-10-16,-23-5-8 15,-13 1-27-15,-12-3-125 16</inkml:trace>
  <inkml:trace contextRef="#ctx0" brushRef="#br0" timeOffset="33561.866">10577 15294 302 0,'-12'3'28'0,"2"19"-20"16,1 8 22-16,9 10 7 15,0 3-4-15,0 7-9 16,13-1-8-16,14 4-1 15,12-2 8-15,-6-4-17 16,19-7 1-16,-1 1-7 16,9-7 1-16,11-10-1 15,-3-11-4-15,-2-4-1 16,-4-4-7-16,-14-5-14 16,-7 3-40-16,-27 5-106 15</inkml:trace>
  <inkml:trace contextRef="#ctx0" brushRef="#br0" timeOffset="33891.044">8949 16986 327 0,'-21'15'72'0,"15"-2"-63"16,6 13 5-16,0 6 5 15,6 9 3-15,35 12-1 0,-1 1-7 16,11 1-1 0,-12 0-4-16,1-6-5 0,-9-6-3 15,-6-6 0-15,-7-8-1 16,-1-7 0-16,-11-14-9 15,0-4 3-15,-6-4-10 16,0-12-19-16,0-28-33 16,-23-15-130-16,-6-15 37 15</inkml:trace>
  <inkml:trace contextRef="#ctx0" brushRef="#br0" timeOffset="34110.3581">9048 16992 282 0,'0'-3'56'16,"0"3"-44"-16,0 0 6 15,0 0 2-15,0 0-9 16,20 0-3-16,11 0 14 0,0 7-16 16,-2 8 2-16,-4 7 3 15,-8 11 1-15,-9-3 5 16,-8 3-8-16,0 0-4 16,0-4-3-16,-14 0 0 15,-11-7-2-15,6-3-2 16,-4-8-6-16,7-8-17 15,3-3-57-15,7-3-119 16</inkml:trace>
  <inkml:trace contextRef="#ctx0" brushRef="#br0" timeOffset="34425.0671">9407 16996 185 0,'0'27'64'15,"0"5"-5"-15,0 1-28 16,17 1-10-16,8-2-9 16,14 2 20-16,7-12-19 15,-1-10-4-15,7-6 2 16,-3-6-10-16,-1 0 2 16,-9-8 5-16,-6-17-4 15,-25-1-4-15,-8-3 9 16,0 2-3-16,-14 5 3 15,-25 5-6-15,-7 3 5 0,-1 3-5 16,5 4-2 0,7 3 5-16,10 2-6 0,5 2-2 15,7-3-9-15,7 3-18 16,6-4-34-16,0-7-99 16</inkml:trace>
  <inkml:trace contextRef="#ctx0" brushRef="#br0" timeOffset="34582.0255">9837 16776 303 0,'0'0'57'0,"0"0"-49"0,0 0 9 16,9 0-8 0,9 0-9-16,9 5-2 0,0 9-12 15,2-3-37-15,-6 0-229 16</inkml:trace>
  <inkml:trace contextRef="#ctx0" brushRef="#br0" timeOffset="34761.3227">10067 16985 151 0,'0'11'126'0,"0"0"-105"16,0 0 11-16,0 0-7 15,6 0-13-15,2 1-2 16,9 2-4-16,-9-6-6 15,5-1-2-15,-7-4-10 16,-2-3-16-16,2 0-38 0,-4-18-58 16,2-6-3-16</inkml:trace>
  <inkml:trace contextRef="#ctx0" brushRef="#br0" timeOffset="35189.5657">10067 16985 61 0,'130'-28'47'0,"-117"28"-4"15,9 10 20-15,7 8-1 16,-4 4-12-16,2 0-22 15,12-6-13-15,-8-3-9 16,8-7 2-16,3-4-3 16,-1-2-1-16,0-11 1 15,-1-19 0-15,5-16 0 16,-12-14 0-16,2-2-4 0,1-8 2 16,-12 4-1-16,-5-3-2 15,-5 4-2-15,1 8 2 16,-7 10-4-16,-4 14 4 15,-2 14 0-15,-2 9 5 16,0 10-1-16,0 0 11 16,0 0-1-16,0 0 0 15,0 0-2-15,0 4-9 16,11 24-2-16,7 13 5 16,1 10 3-16,4 0-3 15,1-2-2-15,1-8 1 16,2-6-2-16,2-4 1 15,2-4-4-15,0-8 1 0,4-4 2 16,0-5-3-16,-2-8-1 16,3-2-1-16,-5 0 1 15,-7-11-2-15,-3-8-4 16,-13-6 1-16,-8-2-10 16,0 2-29-16,-20 2-78 15</inkml:trace>
  <inkml:trace contextRef="#ctx0" brushRef="#br0" timeOffset="35408.2815">10340 16718 288 0,'0'0'27'0,"0"3"-26"15,18-3 15-15,32 0 25 16,16 0-7-16,13 0-14 15,1-8-6-15,3-6-2 16,2-5-9-16,-11 1-3 16,1-4-10-16,-5 0-15 15,-10 0-50-15,-11 0-178 16</inkml:trace>
  <inkml:trace contextRef="#ctx0" brushRef="#br0" timeOffset="35557.8584">11208 16524 283 0,'0'0'30'0,"0"3"-27"15,0-3-2-15,8 3-1 16,17-3 0-16,8 0-27 16,-6 0-42-16</inkml:trace>
  <inkml:trace contextRef="#ctx0" brushRef="#br0" timeOffset="37460.9282">3293 15837 6 0,'14'0'8'16,"7"3"-2"-16,-9-3 9 0,1 0-5 16,-7 0 2-16,-4 0 0 15,2 0-4-15,-4 0 3 16,2 0-5-16,-2 0-5 15,7 0-1-15,-1 0 0 16,0 3-6-16,0-3 2 16,0 5 1-16,5-2 3 15,5 2 3-15,-3-2-3 16,1 0 5-16,5 0-2 16,-1-1 0-16,9 1 1 15,0 1 1-15,10-1 1 16,3-3 2-16,5 1 0 15,13-1-2-15,8 0 0 0,-2 0 7 16,13 0 6-16,-3-1-6 16,9-9 6-16,-5-2 0 15,7 0-1-15,-9 2-2 16,7-2-7-16,2 2-3 16,2-2 3-16,-3 7-4 15,1-7 0-15,4 5-3 16,2-5 4-16,6-4 0 15,7 3 0-15,1-2 1 16,5-3-4-16,1-1 1 16,1-2 3-16,-3-1 1 15,-1 3 1-15,-11-3 2 0,-6 4-2 16,-4-4 1 0,2 7-1-16,2-6 1 0,2 2-4 15,4 1 0-15,-2-2 1 16,2-2-1-16,-4 2-5 15,-4 0 5-15,-2 2-1 16,-2 0-3-16,-3-1 0 16,3 1 3-16,0 4-4 15,-1-5 1-15,1 1 1 16,0-4-2-16,-2 3 3 16,1 0-3-16,5 2 1 15,4 2-2-15,4-2-1 16,9 0 1-16,3-3 0 15,7 1 0-15,2 0 0 16,12 0 1-16,-8-2-1 0,2-1 1 16,2 0-1-16,-6 0 2 15,-8-3 0-15,6-1 2 16,-15-8 0-16,9-2 1 16,8-2 0-16,6 3 3 15,-4-3-1-15,-5 5-1 16,-9 2-5-16,-11 8-1 15,-10-3 0-15,-2 8 1 16,-7-1-1-16,1 1 0 16,3 4 0-16,3-5 0 15,0-3 0-15,0 0 1 16,-3-3 0-16,1-1 2 0,-2 0 0 16,-5 0-2-16,-8 0 0 15,3 4-1-15,-9 4 1 16,-2-1-1-16,-9 1 0 15,1 8 1-15,-9-3-1 16,-1 3 0-16,-9 0 1 16,0-1-1-16,-8 0 0 15,2-1 5-15,6 0-4 16,-13 1 2-16,3 0 0 16,-8 6-3-16,1-4 0 15,-8 6 0-15,1 0 0 16,-3 1 0-16,-6 2 1 15,0 0-1-15,0 0-1 16,0 0-1-16,0 0 2 0,0 0-1 16,0 0 0-16,0 0 0 15,0 0-1-15,6 0 1 16,-6 0 1-16,0 0-2 16,2 0-5-16,8 0-5 15,-3 0-6-15,-5 0-46 16,-2 5-96-16</inkml:trace>
  <inkml:trace contextRef="#ctx0" brushRef="#br0" timeOffset="38143.6478">13391 14089 244 0,'43'0'0'0,"7"-14"-89"15</inkml:trace>
  <inkml:trace contextRef="#ctx0" brushRef="#br0" timeOffset="38340.0512">14643 13984 391 0,'23'0'0'0,"19"0"-51"15,20 0 38-15,16-8-26 16,7-7-167-16</inkml:trace>
  <inkml:trace contextRef="#ctx0" brushRef="#br0" timeOffset="40273.3464">4184 13294 62 0,'14'-30'14'15,"-7"16"0"-15,3 6 9 0,-8 5 15 16,-2 1-4-1,0 2-2-15,0 0-2 0,0 0 0 16,0 0 5-16,0 0-10 16,0 0-8-16,0 0-3 15,0 2-7-15,0 26-6 16,0 16 8-16,0 19 3 16,0 25-4-16,0 12 3 15,0 10-7-15,12 11 3 16,9 7-3-16,4 8 0 15,6 15-2-15,10 9 1 16,3-4-2-16,9 4-1 16,-7-12-1-16,5-10 1 15,-7-13 0-15,3-15 3 16,-14-18-2-16,-2-11-1 0,3-11 0 16,-16-9 1-16,1-12-1 15,-7-9 0-15,1 0-2 16,-3-10 0-16,-4-1 1 15,-6-11 0-15,0-11-6 16,0-3 1-16,0-4-2 16,0 0 3-16,-6-22-8 15,-27-14-118-15</inkml:trace>
  <inkml:trace contextRef="#ctx0" brushRef="#br0" timeOffset="41121.8924">3522 13210 146 0,'-66'3'23'0,"6"7"-11"15,-2 6-10-15,-4 4 5 0,-17 4 12 16,-3 12-11-1,-16 11 0-15,-3 16-5 0,-5 18 9 16,-7 21-1-16,7 21 2 16,7 14-5-16,16 18 5 15,17 21-1-15,30 12-1 16,22 13-3-16,18 4 1 16,43-10-6-16,36-17 1 15,24-22-2-15,23-22-1 16,15-19-2-16,28-15-1 15,7-15 1-15,12-12 1 16,0-19-3-16,6-16 3 16,-6-13-2-16,-6-14 1 15,-18-11 1-15,-34 0 0 16,-21-21 0-16,-20-19 6 0,-14-20 11 16,-11-34-1-16,-15-24-3 15,-13-25 2-15,-36-12-5 16,-7-3-4-16,-65-7-6 15,-31 7 0-15,-28 0-11 16,-5 4 11-16,-13 18-3 16,0 20 5-16,-12 15-2 15,8 25 12-15,13 14-10 16,9 14 1-16,16 15 0 16,17 11-2-16,18 11-1 15,14 3-1-15,22 8-6 16,13 0-2-16,11 0-10 0,13 3 1 15,7 10-25-15,0 4-19 16,33 6-49-16</inkml:trace>
  <inkml:trace contextRef="#ctx0" brushRef="#br0" timeOffset="41954.0312">5625 15378 85 0,'-9'0'60'16,"3"0"-16"-16,2 0-4 15,4 0-2-15,0 0 0 16,0 0-18-16,0 0-10 16,0 0-3-16,0 0-2 15,0 0-5-15,0 0 2 16,6 0-2-16,27 0 10 16,13 0 7-16,20 0-7 15,17 0 0-15,8 0 2 16,20-15-2-16,17-7-3 0,23-3 3 15,23-8 0-15,26-4-5 16,36 0 2-16,20-6-2 16,13 6-1-16,-4 3-4 15,-36 12-2-15,-47 7-9 16,-41 5-4-16,-44 6-3 16,-31 1-6-16,-27-1-9 15,-12 4-21-15,-15-1-95 16</inkml:trace>
  <inkml:trace contextRef="#ctx0" brushRef="#br0" timeOffset="46573.5428">11475 13690 123 0,'-5'0'35'0,"3"-4"-24"15,-2 4 2-15,4 0 9 16,0 0 3-16,0 0-7 15,0 0-7-15,0 0-7 16,0 0 1-16,-2 0-2 16,2 18-1-16,0 13 6 15,0 8 6-15,0 9-3 16,0 11 1-16,0 6 2 16,0 9-5-16,0-1-1 15,15 7 4-15,7 5-3 0,-1 3-2 16,6 5-5-1,-13 2 5-15,5 7-5 0,0 8-1 16,3 7 0-16,1 12 1 16,-4-1-2-16,-7 5 0 15,-6-11 1-15,-6-2-1 16,0-2 1-16,0-5-1 16,-6-6 0-16,-17-8 0 15,9 0-1-15,-13-6 1 16,8 1 0-16,1-6 0 15,-1 0 0-15,5 1 1 16,-3-1-1-16,1-4 0 16,7-1 0-16,3 2-1 15,6 0 2-15,0 3-1 16,0 1 1-16,0-4-1 0,-4-2 0 16,-2-4 0-16,-9 0 0 15,-3-5 3-15,-15-5 2 16,2-3 0-16,4-2 1 15,-8 1 3-15,12-11-1 16,4-5-2-16,11-5-6 16,8-8 2-16,0 1-2 15,0-1 1-15,0-2-1 16,2-5 0-16,15-1 0 16,1 3-1-16,-3-2 0 15,1 1 0-15,-5-5 1 16,1-1-2-16,-6-3 2 0,0-6 0 15,-4-2-3-15,3-4 3 16,-3-3-2-16,-2-5 2 16,4-1-2-16,-2 0-3 15,2 1 0-15,8-1-3 16,3 2 4-16,18 1 3 16,0-3-2-16,19 0 3 15,-3 0 0-15,7 0 0 16,0 0 0-16,-2 0-2 15,-5 0 2-15,3 0 0 16,2 0-3-16,4 0-1 16,8 0-4-16,0 0-4 15,6 4-5-15,3-4 3 0,3 0 4 16,5 0 1 0,-2 0 0-16,3 0-14 0,-7-9-57 15,-13 3-81-15</inkml:trace>
  <inkml:trace contextRef="#ctx0" brushRef="#br0" timeOffset="50947.6435">9370 2227 9 0,'13'-9'196'15,"-7"-3"-157"-15,-4-4-19 16,-2 3 6-16,0 5 18 16,0 5-3-16,0 3-14 15,0 0-9-15,0 0-6 16,0 0 2-16,0 0-3 16,0 0-2-16,0 0-2 0,0 0-5 15,0 2 4 1,0-1-2-16,0 3-3 0,0 0 2 15,4 4-2-15,4 3 0 16,13 5 5-16,-2 4-6 16,-1 4 3-16,3 3-1 15,-3 1-2-15,9-5 0 16,-14-1 3-16,-1-5-3 16,-4-6 0-16,-3-2 2 15,-3-7-4-15,2 0 2 16,-4-2 0-16,0 0 2 15,0 0-1-15,0 0-1 0,0 0 1 16,0 0-1 0,0 0 1-16,0 0-1 0,2 0 1 15,-2 0-1-15,4 0-2 16,-4 0 0-16,0 0-3 16,0 0-4-16,0 0-25 15,-6-4-136-15</inkml:trace>
  <inkml:trace contextRef="#ctx0" brushRef="#br0" timeOffset="51329.7284">9327 2022 29 0,'0'0'33'0,"0"0"-13"16,0 0 11-16,0 0 1 15,0 0-17-15,0 0-2 16,0 0-1-16,0 0 6 15,0 0 0-15,0 0-6 16,0 0-1-16,0 0-1 0,0 0-2 16,0 0-1-16,0 0-2 15,0 0-1-15,0 0-4 16,0 1-2-16,0 3-5 16,0 3 2-16,0 1-3 15,0 0-24-15,12-6-84 16</inkml:trace>
  <inkml:trace contextRef="#ctx0" brushRef="#br0" timeOffset="51548.0374">9953 1959 265 0,'-18'19'39'15,"-5"4"-38"-15,4 7 3 16,-6 0-2-16,13 4 5 16,0 3-7-16,-5 5-2 15,-8 8-6-15,-12 1-10 16,-19 4-8-16,-22-4-94 16</inkml:trace>
  <inkml:trace contextRef="#ctx0" brushRef="#br0" timeOffset="51750.0587">8930 2734 177 0,'54'-36'18'16,"28"-6"-15"-16,18-7 2 15,15-2 15-15,22-3 10 16,-1 4-18-16,19 1-3 15,-18 5-9-15,-13 3-12 16,-33 1-19-16,-42-2-86 16</inkml:trace>
  <inkml:trace contextRef="#ctx0" brushRef="#br0" timeOffset="52327.7391">9474 1685 215 0,'0'33'1'15,"0"18"-1"-15,0 12 12 16,2 17 4-16,20 14 4 16,7 21-12-16,-10 15 5 15,0 12 3-15,1 1-8 16,1-5 0-16,0-1-2 15,-3-4-4-15,-5-8 4 16,-7-10-4-16,-6-14 0 0,0-17 0 16,0-12 1-16,-6-14-3 15,-13-14 5-15,-2-16-4 16,9-12 7-16,-11-13 5 16,0-3 3-16,-3-29-3 15,-10-30-13-15,7-29-2 16,15-31 2-16,14-16 0 15,0-3-7-15,21 9-2 16,32 15 8-16,24 20-4 16,14 12 2-16,12 15 6 15,1 9-3-15,7 13 3 16,-3 9 3-16,-3 7 2 0,-2 10 2 16,3 9 1-16,-15 10-11 15,-17 10-6 1,-12 31 6-16,-10 13 6 0,-27 16 3 15,-17 3-7-15,-8-1 4 16,0 0-4-16,-39-3-1 16,-25-3 1-16,-9 0 4 15,-13-6-6-15,3-11 0 16,8-10-1-16,9-12-5 16,10-15-7-16,13-12-12 15,2-18-51-15,16-30-164 16</inkml:trace>
  <inkml:trace contextRef="#ctx0" brushRef="#br0" timeOffset="52479.0922">10340 2684 5 0,'31'21'65'0,"18"5"-22"16,13 0 3-16,15 2-9 15,14-4-23-15,6-2-14 16,2-7-6-16,-2-11-28 15,-6-4-27-15</inkml:trace>
  <inkml:trace contextRef="#ctx0" brushRef="#br0" timeOffset="52807.5973">11851 1687 181 0,'0'0'63'0,"0"0"-52"16,0 0 12-16,6 0 5 0,8 0-15 16,9 2 6-16,8 6-9 15,4 3-8-15,-2 6-2 16,3 5-4-16,-14 4-15 16,-22-4-41-16</inkml:trace>
  <inkml:trace contextRef="#ctx0" brushRef="#br0" timeOffset="53018.0247">11202 2404 190 0,'-6'37'45'16,"6"0"-19"-16,0 1-3 15,12-4 2-15,19-3-12 16,6 1 0-16,4-2-13 15,1-7-3-15,-9-5-5 16,-2-12-13-16,2-6-22 16,-6-5-32-16,4-22 10 15</inkml:trace>
  <inkml:trace contextRef="#ctx0" brushRef="#br0" timeOffset="53511.597">12198 2214 120 0,'66'-12'55'0,"-10"3"-5"0,-19 9-15 16,-16 0-13-16,-13 5-13 16,-8 17 3-16,0 11 2 15,-29 5 2-15,-22 5-1 16,-9 2-9-16,10-4 3 16,9 0-9-16,16-2 4 15,15-2-3-15,10-4-1 16,0 0 0-16,10-2-4 15,27-1 0-15,19-1 3 16,10 3 1-16,8 0 0 16,9 0 1-16,-15 1-1 15,-8-2 0-15,-10 6 0 0,-11 2 3 16,-8 5-3 0,-12 0 5-16,-17 0-2 0,-2-1 2 15,-8-9-1-15,-40-4 1 16,-12-4 1-16,-14 0 0 15,-17-4-3-15,-6-6 1 16,8-7-1-16,8-9-2 16,13 0 2-16,8-11 4 15,8-16-4-15,15-8-3 16,18-10-2-16,19-7-4 16,0-11 4-16,60 2-1 15,21 3-2-15,31 9 3 16,10 5-3-16,14 0-4 15,19-3 0-15,8 0 3 16,7-2 2-16,6 4 1 0,-15 3-7 16,-17 8-47-16</inkml:trace>
  <inkml:trace contextRef="#ctx0" brushRef="#br0" timeOffset="55329.8198">14042 2634 100 0,'41'-33'9'0,"-20"8"1"16,0 8 17-16,-15-3 26 16,2 2 10-16,-2-4-17 15,1-3-15-15,-7-4-9 16,0-3 8-16,0-2-10 15,0-5-2-15,0-3-3 16,-27-7 1-16,-21-4-2 16,-18-3-9-16,-19-3 6 15,-18 0-4-15,-17 0-1 16,-16 0-1-16,-22 1 1 0,-11-2 0 16,-11 3-3-16,-8 5 4 15,-15 8-3-15,-12 7-2 16,0 7-1-16,3 2-2 15,5 5 1-15,-2 2-1 16,0 4 1-16,-10 2 1 16,-4 10-1-16,-9 2 0 15,-7 3-1-15,-16 0 1 16,3 11 2-16,-6 8-2 16,10 5-1-16,14 2-1 15,11 3-1-15,6 8 3 16,20 5 0-16,9 5-2 0,19 9-1 15,18 8 1-15,10 6 1 16,5 7-1-16,12 8-1 16,8 6 2-16,2 4 0 15,17 3 1-15,23-1 0 16,8 0-1-16,14 2 0 16,27 7-1-16,17 9 0 15,8 10 2-15,19 6-3 16,47 5 3-16,33-8-2 15,29-10-1-15,23-12 2 16,25-19 0-16,16-14 0 16,11-16 1-16,7-7-2 15,7-9 2-15,11-6 2 0,12-8 0 16,20-12 0 0,19-3-1-16,13-12 0 0,24 0-1 15,10-16 2-15,3-17-2 16,4-8 0-16,-23-3 0 15,-14 0 1-15,-11 1 1 16,-27-1 0-16,-3-1-2 16,-14-5 0-16,-22-2-1 15,-12-8 1-15,-4-2 0 16,-32-3 2-16,-18-1-2 16,-16-1 1-16,-22-3 1 15,-11-9-1-15,-11-1 2 0,-15 7-2 16,-14 9 2-1,-26 12-1-15,-13 9 0 0,-19 3 1 16,-6-2 0-16,-4 5 0 16,-36-2-3-16,-20 5-4 15,-12 4-4-15,-2 4 4 16,-9 5-2-16,15 3-1 16,8 3-6-16,12 5-15 15,11 5-52-15,0 1-109 16</inkml:trace>
  <inkml:trace contextRef="#ctx0" brushRef="#br0" timeOffset="56320.6422">13567 3681 76 0,'62'41'67'16,"16"7"-37"-16,9 9 17 0,10 10-19 15,11 12-12-15,-3 11-4 16,9 19 2-16,-1 8-2 16,-1 5-1-16,2-2-4 15,6-6-3-15,-5-4 0 16,-3 0 7-16,-3-6-3 16,-11-5 2-16,-7 2 2 15,0-1-3-15,-3 8-2 16,5 10 1-16,9 7 1 15,-5 14-3-15,-6 7-5 16,-11 1-1-16,-3 3 1 16,-11-4 0-16,-2-6 0 15,0-4-1-15,-4-2 1 0,-4-9-1 16,-2-3-1-16,-11-3 1 16,-1-1 0-16,-9-1 0 15,-7 3 0-15,-7-2 0 16,-11 1-1-16,-1 1 0 15,-7 9 0-15,0 2 0 16,0 1 1-16,0-2-3 16,4-11 3-16,4-9-1 15,2-10 1-15,-4-4 0 16,-6-4-1-16,0 3 1 16,0 4 0-16,-24 4-3 15,-7 14 0-15,2 1 0 0,0 0 2 16,4 2 1-1,0-2-2-15,-4 3 2 0,-2 3 1 16,-4-2 0-16,2-5-1 16,-2 1 0-16,0-2 3 15,2-2-2-15,-2 5-1 16,-1-2 3-16,-3 3-2 16,-6 6-1-16,-1 1 1 15,-1-5-1-15,3-7 1 16,9-17 1-16,0-13 0 15,10-8 0-15,4-15 0 16,-7-4-2-16,3 3 1 16,-6-3 3-16,-11 8-2 15,-1 3-2-15,-9 19 1 16,3 4-1-16,5-2 1 0,13-4-1 16,4-9 0-16,13-5 0 15,-3-9 0-15,5 0 0 16,4-5 1-16,-5-6 0 15,1-4-1-15,-1-1-1 16,-7-6 1-16,5-5 0 16,-3 2 0-16,1-2 0 15,5-7-2-15,6 1-6 16,-5-1 0-16,3-7-9 16,-4-7-6-16,-11-8-59 15,-2-7-199-15</inkml:trace>
  <inkml:trace contextRef="#ctx0" brushRef="#br0" timeOffset="57017.6696">14995 12170 194 0,'0'56'11'16,"0"14"0"-16,0 9 7 15,0 2 12-15,0 8-3 16,0-1 5-16,0-4-2 16,0 0-7-16,0-10-3 15,-2-7 4-15,2-16-7 16,0-15-7-16,0-10-8 16,0-11-1-16,0-5-1 15,0-2 0-15,0-7-3 0,6-1 0 16,8 0-1-1,9 0 4-15,2 0 1 0,6 0 3 16,6 0-1-16,15 0-3 16,2-9 2-16,10-9 3 15,6 0-5-15,4-8 1 16,9 1 2-16,-2-2-2 16,1 3 2-16,-17-2 0 15,-8 2-2-15,-1-4 0 16,-2-5-1-16,2-1 0 15,4-8-4-15,-4 1 3 16,1 3-2-16,-17 2-1 16,-11 7 1-16,-15 4-10 15,-14 3-4-15,0-1 1 16,-21 1 8-16,-20 0 6 0,-9 3 2 16,-3 1 0-16,-7-4 2 15,0 0 7-15,-2-7-1 16,-11-4 2-16,-1-3 5 15,-11-12-15-15,-4-4 0 16,5-7-6-16,5-4-11 16,9-2-38-16,4 9-97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40:35.8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9451 6731 147 0,'0'4'77'16,"6"-4"-68"-16,17-1-9 15,33-12 4-15,51-9 12 0,-4 6-2 16,19-1 4 0,23-2-6-16,25-1-5 0,36-2 9 15,42-3-3-15,44-4-7 16,32-7 1-16,40-2 2 16,41-6 0-16,36-2 0 15,20-3-2-15,0 9-4 16,-34 1 0-16,-15 5-2 15,-36 5-1-15,-37 3 2 16,-29 4-2-16,-31-1-10 16,-37 4 1-16,-31 1-6 15,-42 4-10-15,-47 6-61 16</inkml:trace>
  <inkml:trace contextRef="#ctx0" brushRef="#br0" timeOffset="1336.1041">6762 7909 107 0,'-7'0'36'0,"7"0"-24"16,0 0-2-16,0 0 11 16,0 0 7-16,0 0-8 0,13 0 0 15,18-2-4-15,16-7-2 16,22 5 5-16,32-2-7 15,27-2 11-15,35 0-11 16,19-2-2-16,37-9 2 16,48-7-4-16,39-7 9 15,45-9-5-15,19-6-4 16,38 0-2-16,28-4 0 16,35-1-4-16,25 2-2 15,-8-3 0-15,25 7-4 16,-13-1-4-16,-2 2-7 15,-10 0-11-15,-62 4-17 0,-50 0-94 16</inkml:trace>
  <inkml:trace contextRef="#ctx0" brushRef="#br0" timeOffset="11593.5417">6917 5990 242 0,'-38'-4'42'16,"12"-3"-23"-16,19 0-7 16,7 7 7-16,0 0 1 15,0 0-6-15,0 6-14 0,-6 19 1 16,6 14-1-1,-6 25 4-15,-4 21 1 0,-1 24 4 16,-1 21-4-16,-9 23 2 16,-4 20-5-16,5-3-1 15,13-6-1-15,7-12-5 16,0-12 5-16,0-12 5 16,5-14-5-16,11-19 0 15,-3-19 0-15,-5-13-2 16,-2-12-5-16,-2-21 1 15,-4-11-5-15,2-16-13 16,-2-3-11-16,0-34-40 16</inkml:trace>
  <inkml:trace contextRef="#ctx0" brushRef="#br0" timeOffset="12223.4283">7171 6386 214 0,'0'-17'40'0,"0"8"-25"16,16 5-7-16,26-4 17 16,30-2-9-16,31 6 6 0,32 2-16 15,30 2 5 1,36 0-5-16,26 0 1 0,23 0-1 15,11 12-1-15,-1-3-2 16,13-2 4-16,14 2-5 16,11-3 4-16,14-2 0 15,-14 3-6-15,-23-3 2 16,-38 1-1-16,-40 1 0 16,-61-1-1-16,-39 1-1 15,-33 4 1-15,-30-2-1 16,-18-4-1-16,-10 2-1 15,-6 0 1-15,0-3 2 16,0-1 7-16,0 2-2 16,0-3 1-16,0 2-2 15,0-2-1-15,0 1-2 16,0 2-1-16,0-2 1 0,0 1 1 16,0-1-2-16,0 2 0 15,0-3 1-15,0 5 0 16,0 3 0-16,0 8 2 15,0 6-2-15,-6 17 0 16,-4 9 2-16,-3 22-2 16,-5 21 5-16,-3 20-3 15,-8 16 3-15,-8 15-5 16,6-4 0-16,2-10-1 16,17-23 0-16,7-19-1 15,5-22 0-15,0-8 1 0,0-12-1 16,0-12 0-1,0-11-6-15,0-11 3 0,0-7-5 16,-2-4-9-16,-14 0-67 16</inkml:trace>
  <inkml:trace contextRef="#ctx0" brushRef="#br0" timeOffset="13423.5058">5937 9211 137 0,'0'0'28'0,"0"-2"-25"0,8 2-3 16,15 0 14-16,12 7 7 16,15 15-6-16,16 4-2 15,0 4 4-15,2 1-1 16,11 3-5-16,7-5 1 15,5-1 7-15,7 1-1 16,3-5-3-16,-4 2-6 16,2-8 3-16,2 0-4 15,1-7 0-15,-5 0 4 16,-16-3-6-16,-3-4-1 16,-6-4 1-16,1 0-1 15,5 0 1-15,-7 0-3 16,11-1-2-16,5-7 2 15,8-3 0-15,9-2-2 0,15-7 1 16,10-4 3-16,22-13 0 16,37-7 1-16,27-8-2 15,49-5 3-15,52-6-1 16,36 0 0-16,36-3 0 16,18 3-5-16,-12 0 0 15,-11 6 0-15,-23 8 0 16,-28 9 0-16,-46 11 1 15,-40 7-2-15,-52 6-1 16,-45 2-1-16,-25 6 2 16,-39 1 0-16,-40 0-1 15,-16 4 1-15,-17 3 0 16,-10 0-1-16,7 0 1 0,-9 0 2 16,0 0-1-16,2 0 3 15,2 0-3-15,-2 0 1 16,2 0 0-16,-2 0-2 15,2 0-1-15,-4 0 1 16,2 0 0-16,-2 0 0 16,0 0 2-16,0 0-2 15,0 0 0-15,0 0 0 16,0 0 0-16,0 0 0 16,0 0 1-16,0 0-1 15,0 0 0-15,0 0 0 16,0 0 0-16,0 0 0 0,0 0 0 15,0 0 1-15,0 0-1 16,0 0 0-16,5 0 1 16,-5 0-1-16,0 0 0 15,0 0 0-15,0 0 0 16,0 0-1-16,0 0 1 16,0 0-1-16,0 0-4 15,8 0-15-15,-8-5-68 16</inkml:trace>
  <inkml:trace contextRef="#ctx0" brushRef="#br0" timeOffset="14558.5968">9000 10335 299 0,'-12'8'27'0,"2"-8"-27"16,1 0 0-16,9 3 0 15,21 15 6-15,37 5 11 0,16 17-1 16,17 4-4-1,8 11 4-15,19 0-6 0,4 0 4 16,23-3-2-16,-3-12-5 16,20-14 2-16,13-19-5 15,32-7 5-15,41-44 0 16,44-40-7-16,47-34-2 16,43-29-1-16,38-18-10 15,24-7-16-15,-1 6-35 16,-57 17-211-16</inkml:trace>
  <inkml:trace contextRef="#ctx0" brushRef="#br0" timeOffset="15592.4253">12957 10321 194 0,'12'0'30'16,"-2"0"-30"-16,17 18 0 15,6 8 18-15,7 7 11 16,5 11 2-16,5 6 0 15,-1 6-10-15,5-1 1 16,6-3-2-16,8-2-4 16,15-6-3-16,14-10-4 15,19-8 3-15,20-12-6 16,28-14-2-16,24-18 5 16,35-33-6-16,27-26 3 15,17-10-6-15,12-13 0 16,-8-3-6-16,-21 7-4 0,-21 5-7 15,-35 6-8-15,-34 16-38 16,-36 7-94-16</inkml:trace>
  <inkml:trace contextRef="#ctx0" brushRef="#br0" timeOffset="17617.9179">2286 12438 126 0,'-16'0'21'0,"14"0"-19"15,2 0-2-15,0 0 4 16,0 0-1-16,8 4 0 15,37 0 4-15,13 3 4 16,25 5 1-16,35 1 9 16,43 6-3-16,48 7 2 0,45 0 0 15,52 2 9 1,41-3-10-16,58-6-4 0,50-3 2 16,37-10 5-16,23-2-11 15,-2-4 0-15,12 0-6 16,-13 0 5-16,-9 0-6 15,-18 0-4-15,-36 0 5 16,-21 0-4-16,-40 0 1 16,-36 0-2-16,-36 0 2 15,-49-4-3-15,-61-2 1 16,-53-1-2-16,-55 3 2 16,-49 2 2-16,-28-1-1 15,-15 3 7-15,-4 0 12 16,2-3 6-16,-4 0-8 0,2-13-9 15,11-25 0-15,18-28-6 16,14-22-3-16,13-15 0 16,8-5-2-16,-8 1 1 15,-15 8-1-15,-16 6-3 16,-18 15 5-16,-9 4-3 16,-15 8 2-16,-34-2 1 15,-13 0 0-15,-17-4-1 16,-18 2 0-16,-17-1 1 15,-8 0 4-15,-16 5-2 16,-11 3 2-16,-6 4-4 16,-17 7 2-16,-14 4-1 15,-10 2-1-15,-11 2 1 16,-4 3-2-16,-6 0-1 16,2 0-2-16,-8 10 4 0,-6 3-4 15,-3 7 4-15,1 7 0 16,-9 5 0-16,0 8 0 15,-18 4-1-15,1 0 0 16,-3 1-1-16,-1 16 0 16,5 5 2-16,-17 8 0 15,6 8 0-15,7-2-2 16,12 4 4-16,10 0-1 16,9-2 1-16,18-3-2 15,21 2 0-15,20 1 0 16,9 2-2-16,12 3 2 15,7-2-3-15,18-4 1 0,14-4 1 16,9 3 0-16,20-7 0 16,3 2 0-16,13-3 0 15,12-2 0-15,7 4-5 16,-1 7 4-16,5 1 1 16,9 3-2-16,-2 5-1 15,10 0 3-15,13 6-1 16,6-4 2-16,6 0-3 15,6 2-3-15,31-1-1 16,11 2-3-16,10 5-1 16,14-5-22-16,11 0-33 15,-5-10-120-15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41:08.9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2075 1478 348 0,'-33'0'23'0,"4"0"-14"15,29 0-6-15,0 0 3 16,0 0 1-16,0 0 5 16,0 0-4-16,0 0-5 15,0 0-3-15,0 16 0 16,0 12 6-16,0 14 8 16,7 19-3-16,-1 15-5 15,4 14 2-15,-10 16-4 16,0 12 3-16,0 10-4 15,-27 12 0-15,13 6-1 16,-5 1 1-16,13-8 0 16,6-3-3-16,0-4 2 0,0-10-1 15,0-2 0 1,0-5 2-16,0-4-2 0,6-2-1 16,-6-6 1-16,2-8-1 15,-2-15 1-15,0-11-1 16,4-12 0-16,-2-6 0 15,9-10 0-15,-3-9-2 16,9-10-3-16,-1-13-9 16,-3-7-21-16,5-2-41 15,3-27-37-15,18-36-9 16</inkml:trace>
  <inkml:trace contextRef="#ctx0" brushRef="#br0" timeOffset="1101.6572">2691 1637 365 0,'13'-7'0'0,"20"-5"-2"16,19 1-4-16,26 0 6 0,25-2 3 16,21 2-2-1,25 0 6-15,13 3-5 0,11 2 1 16,3 4 1-16,0 2-3 16,-1 0-1-16,7 0 2 15,15 0-1-15,13 3 2 16,14 1-1-16,9-4 1 15,7 0 0-15,8 1-2 16,-2 2 0-16,12-1 1 16,9 1-2-16,12-1 1 15,21-2 2-15,18 0 0 16,7 0 1-16,20 0-3 0,-2 0 2 16,7-6 2-1,-5-1-3-15,6 1 1 0,7 3-2 16,12 1 2-16,12-1 1 15,-8 2-1-15,5 1 4 16,-3 0-3-16,21 0-1 16,4 0 1-16,20 0 0 15,9 0-4-15,-2 0 0 16,4 0 1-16,7 0 1 16,3-4-2-16,-2 3 0 15,-6-1 0-15,-18 2 0 16,-3 0 0-16,5 0 1 15,1 0 0-15,5 0 3 16,2 0-3-16,-8 2 2 16,7 2-1-16,5-2-1 0,9 1 4 15,3-1-5 1,-14 1-1-16,-21 1 1 0,-12 1 0 16,-9 3 1-16,-7-2 0 15,3-1-1-15,-8-1 0 16,-16-2-1-16,-1-2 2 15,-13 0-2-15,1 0 2 16,-12 0-1-16,-11 0 1 16,-14 0-1-16,-25 0-1 15,-10 0 1-15,-21 0 0 16,-10 0 1-16,-2 0 0 16,-2 0 0-16,-1 0-1 0,-1 5 1 15,-4 0-1 1,-3-4-1-16,-6 2 1 0,-4-1 0 15,-12 4 0-15,-17-3-1 16,-10 2 1-16,-17-1 2 16,-16 2-2-16,-19-1 1 15,-6 1-1-15,-2 2 3 16,-23-2-3-16,-8 3 1 16,-25 1 0-16,-22-3 0 15,-7 3 1-15,-10-1-2 16,-13 0-5-16,0 4-3 15,-5 2 2-15,3 7 6 16,-4 4 9-16,2 2-5 0,3 6-3 16,-3 0-1-1,-2-2 2-15,0 6-1 0,-6-3-1 16,0-3 1-16,0 0 1 16,0-4-2-16,0-3 0 15,7-3 0-15,1 2 0 16,-2 1 0-16,7 3 1 15,-1-2-1-15,-4 2-2 16,3-4-19-16,-11 1-40 16,-11-6-173-16</inkml:trace>
  <inkml:trace contextRef="#ctx0" brushRef="#br0" timeOffset="2841.5247">21076 4743 35 0,'-53'0'0'0</inkml:trace>
  <inkml:trace contextRef="#ctx0" brushRef="#br0" timeOffset="4586.7084">21207 4858 166 0,'0'-1'36'15,"0"1"-17"-15,4 0 20 16,-4 0 31-16,0 0-25 15,0 0-24-15,0 0-5 0,0 0-5 16,0 0 3-16,0 0-6 16,0 0-4-16,0 0-1 15,0 0-2-15,6 8 0 16,6 7 4-16,1 9 10 16,3 4-6-16,-3 10-5 15,-5 13 1-15,-4 15 1 16,-2 14 3-16,-2 12-5 15,0 0 0-15,0 4-1 16,0-2 2-16,4-5-5 16,-4-1 2-16,0-3-1 15,0-9-1-15,0-12 2 16,0-9-2-16,0-11 0 0,0-8-2 16,0-8 2-16,0-7-1 15,0-9-2-15,0-8-6 16,0-3-8-16,0-1-12 15,0-10-18-15,0-31-49 16,0-19-53-16</inkml:trace>
  <inkml:trace contextRef="#ctx0" brushRef="#br0" timeOffset="5602.2375">21527 4801 247 0,'12'-5'23'0,"11"3"-22"16,12-3 38-16,9-2 14 16,18-1-33-16,16-1-1 15,30-1-3-15,34 0-9 16,38-7 2-16,33 1 2 15,29-1-4-15,18 1-3 16,15-1-3-16,4 0 1 16,-2 1-2-16,-20 1 1 15,-13 0 1-15,-2-1 1 16,-7-1-1-16,1-1-1 0,-11 1 1 16,-8 0-2-16,-8-1 0 15,-9 4 0-15,-11 2 0 16,-20 1-1-16,-14 4 1 15,-18 1 1-15,-18 4-1 16,-5 2 0-16,-15 0 0 16,-8 0 0-16,-6 0 0 15,-15 0 4-15,-12 8-4 16,-10 0-1-16,-11 2 1 16,-2-1 1-16,-10 4-1 15,-6 2-4-15,-1 6 4 16,-5 7 0-16,-7 8 8 0,8 8-3 15,-12 14-2-15,4 8-1 16,-1 11 2-16,-5 5 5 16,0 10-5-16,0 2 2 15,0 6 1-15,-11 3-3 16,-5 2-2-16,3 2-1 16,7-7 2-16,6-4-2 15,0-9 3-15,-2-11-3 16,2-6-1-16,0-7 0 15,0-9 1-15,0-5 1 16,0-5-1-16,0-11 1 16,-10-7 0-16,-3-7-2 15,1-10 1-15,0-1 1 16,-3 0 1-16,-18 1 3 0,-17 1 6 16,-22-1-2-16,-19-5-10 15,-12 0 2-15,-17-4 6 16,-8 0-4-16,-13 0-4 15,-22 0 1-15,-13-8 2 16,-27 2-2-16,-26 2-1 16,-31 1 0-16,-26 3 1 15,-15 0 1-15,9 0 1 16,11 13-3-16,8 0 0 16,8 6 0-16,-7-3 0 15,-10 6 0-15,-7 4 1 16,2-4-1-16,14-3 2 0,31-2 0 15,35-2-2-15,34-1 0 16,32 1-1-16,19-3 1 16,27 0 0-16,23-7-3 15,20 0 2-15,13-1 1 16,12-1 0-16,8 0 0 16,3-2 0-16,1-1 0 15,1 3-3-15,6-3 0 16,-3 1-1-16,9-1-8 15,-4 0-12-15,6 0-15 16,0 0-13-16,0-7-55 16,0-15-186-16</inkml:trace>
  <inkml:trace contextRef="#ctx0" brushRef="#br0" timeOffset="7191.7548">21837 5329 166 0,'-12'-3'37'0,"5"3"-20"16,7 0 7-16,0 0 34 16,0 0-21-16,0 0-22 15,0 0-9-15,0 0-5 16,0 7-1-16,0 11 4 15,0 7 2-15,0 10 2 16,-2 13 0-16,-10 16 6 16,-5 16 3-16,1 3-5 15,4-3-4-15,3-6-6 16,9-13 2-16,0-6-3 16,0-7 0-16,6-8-1 0,9-9-3 15,-1-9-9-15,1-9-26 16,1-13-45-16,3-2-83 15</inkml:trace>
  <inkml:trace contextRef="#ctx0" brushRef="#br0" timeOffset="7542.3632">22038 5119 229 0,'20'-11'26'16,"13"0"-17"-16,17-3 45 16,16-2-8-16,13 4-24 15,5 3-5-15,1 8-3 16,-8 1-13-16,-15 12-1 16,-2 18 0-16,-11 14 1 15,-5 10 0-15,-3 8 5 16,-6 4-3-16,-8 1 3 15,2 1-1-15,2-1 3 16,-2-3-4-16,-8-1-2 16,-5 3 0-16,-10-8-1 15,-6-8 1-15,0-8-1 16,0-16-1-16,-22-8-2 0,-12-5-18 16,-13-11-38-16,-9-2-62 15,-4-15-20-15</inkml:trace>
  <inkml:trace contextRef="#ctx0" brushRef="#br0" timeOffset="7761.4453">22248 5335 170 0,'-10'1'58'0,"-4"23"-55"15,-17 12 8-15,-7 16 39 16,-9 13-11-16,-1 3-7 0,7-2-18 15,10-10-4-15,6-12-1 16,9-9-9-16,7-11 0 16,5-12-10-16,2-8-23 15,2-4-65-15,0-15-1 16,2-19-40-16</inkml:trace>
  <inkml:trace contextRef="#ctx0" brushRef="#br0" timeOffset="7903.775">22095 5517 101 0,'27'16'45'0,"6"-1"-18"16,7 5 11-16,3-2-16 15,9-3-6-15,4-3-3 0,6-12-13 16,8 0-11-16,2-20-25 16,-6-16-61-16</inkml:trace>
  <inkml:trace contextRef="#ctx0" brushRef="#br0" timeOffset="8053.3987">22769 5421 170 0,'-66'44'18'0,"-6"1"-15"16,6-3 7-16,6-7-6 15,4-7-4-15,15-9-28 16,14-12-56-16</inkml:trace>
  <inkml:trace contextRef="#ctx0" brushRef="#br0" timeOffset="8225.8319">22383 5459 33 0,'18'0'80'16,"9"11"-53"-16,0 3 8 15,10 3-5-15,11 2-6 16,8-2-4-16,8 0-5 15,10-6-5-15,5-4-10 16,12-7-2-16,0 0-33 16,4-22-88-16</inkml:trace>
  <inkml:trace contextRef="#ctx0" brushRef="#br0" timeOffset="8435.4284">23927 5169 102 0,'19'18'90'16,"7"13"-61"-16,10 10 20 16,1-1 1-16,0 3-11 15,-4-5-19-15,6-1-12 16,1-4-1-16,-7-7-5 16,-2-5-2-16,-4-8-15 15,-7-6-21-15,-1-7-55 16,-7-7 23-16,-1-21-55 0</inkml:trace>
  <inkml:trace contextRef="#ctx0" brushRef="#br0" timeOffset="9014.1196">24291 5127 51 0,'0'-30'109'16,"0"9"-77"-16,0 2-3 16,20 7 7-16,18 2-1 15,3-1-19-15,19 5 1 16,14-1 3-16,15 3-2 15,10 4-6-15,5 0 0 16,-3 0 3-16,-4 10-1 16,-12 6-7-16,-19 5 0 15,-22 2-7-15,-26 3-5 0,-18 7 5 16,-8 3 0 0,-52 3 0-16,-19 2 1 0,-16-5 0 15,-4-6-1-15,4-6-9 16,2-8-24-16,4-5-10 15,11-7 17-15,9-4 8 16,13 0 10-16,15-4 8 16,16-13-2-16,9 1-3 15,16-1 5-15,0 2 2 16,10-3 0-16,40-1-2 16,12 1 2-16,14 0-1 15,9 3 0-15,2 2 5 0,-4 6 2 16,-9 3 13-16,-18 4-6 15,-21 0-15-15,-17 0 0 16,-18 13-10-16,0 9 1 16,-39 6 9-16,-27 3 0 15,-10 2 0-15,-3-3-5 16,11-2 3-16,8-3-1 16,10-1 2-16,13-3-6 15,4-3 2-15,12-7 3 16,11 1-3-16,4-5 4 15,6-4-10-15,0-3-15 16,6 0 0-16,29 0 16 16,9-12 9-16,9-9 1 15,3-1-7-15,8-3-8 16,-2-3-35-16,-8-5-50 0</inkml:trace>
  <inkml:trace contextRef="#ctx0" brushRef="#br0" timeOffset="9313.5928">24754 4749 192 0,'-8'11'13'0,"1"4"-3"16,-3 14 40-16,0 10 1 0,3 13-21 15,5 6-3-15,2 7-4 16,0 7-11-16,0 7-2 16,0 5 7-16,0 10 0 15,0-1-9-15,0 0 1 16,0-1 2-16,13-3-11 16,18-5 3-16,6-3-2 15,15-4-1-15,-3-3-20 16,-1-8-33-16,-11-10-102 15</inkml:trace>
  <inkml:trace contextRef="#ctx0" brushRef="#br0" timeOffset="15515.0206">21847 5390 62 0,'0'0'31'15,"0"0"-18"-15,2 0 7 16,3 0 7-16,-3 0-1 16,-2 0-13-16,0 0-2 15,0 0 2-15,0 0-1 16,0 0 4-16,0 0 5 15,0 0-8-15,0 1 3 16,0 1-5-16,4-2-4 16,-4 2-2-16,0-2 0 0,0 1-4 15,6 2 0-15,0 0 1 16,11 4 3-16,-5-1 1 16,3 0-4-16,3 1 1 15,-1 0 0-15,-1 1-2 16,-1 3-1-16,3-1 3 15,1 1-3-15,0 0 3 16,1 0-3-16,-1-2 0 16,-5 0-4-16,5 0 2 15,4 4-6-15,-5-2-29 16,5 2-43-16,-2-9-20 16</inkml:trace>
  <inkml:trace contextRef="#ctx0" brushRef="#br0" timeOffset="16069.252">22819 5326 123 0,'0'0'28'0,"0"0"-9"16,0 0 12-16,0 0 3 16,0 0-4-16,0 0-17 15,0 0-8-15,-2 3-4 16,-2-2-1-16,2 4 4 0,-5 4-2 15,1-2 3-15,-4 4-2 16,0 1 1-16,-5 2-1 16,-1-1-2-16,-5 3 3 15,-6-1-1-15,0 4 0 16,-4 2-3-16,-4-2 1 16,6 0-1-16,-2-3-2 15,6-1-5-15,9-2-18 16,1-6-15-16,5-1-14 15,4-5-12-15</inkml:trace>
  <inkml:trace contextRef="#ctx0" brushRef="#br0" timeOffset="16475.7696">22393 5384 64 0,'0'0'37'0,"0"0"-24"0,0 0 5 16,0 0 2-16,0 0-6 16,0 0 1-16,2 7 6 15,17 3-13-15,1 0-1 16,-1 0-2-16,6 1-2 16,0 0 1-16,4 0 2 15,2 0 1-15,-5-3-6 16,3 1 1-16,-4-3 0 15,0 4-2-15,-2 0-6 16,-5-1-19-16,-1 0-31 16,-5-2-35-16</inkml:trace>
  <inkml:trace contextRef="#ctx0" brushRef="#br0" timeOffset="19129.3872">21000 7909 363 0,'10'-3'16'0,"-10"3"-16"0,0 0-9 16,0 32 9-16,2 24 26 15,11 35-9-15,3 23-1 16,3 15-6-16,-7 14 3 16,-6-3 2-16,-6-1-2 15,0-7-4-15,0-6-5 16,0-13-1-16,0-15-1 15,0-16 1-15,0-12-3 0,0-15-3 16,5-12-4 0,1-17-11-16,-6-12-15 0,0-14-38 15,0-7-64-15,0-33-51 16</inkml:trace>
  <inkml:trace contextRef="#ctx0" brushRef="#br0" timeOffset="19925.4402">21233 7888 295 0,'44'-12'30'0,"24"-1"-22"15,29-3 14-15,29 0 15 0,27 4-9 16,46 0-9-1,38 1 0-15,47-1 0 0,38-2-7 16,19 0-2-16,15-1-7 16,-3 0 3-16,-1-1-5 15,-1 3-1-15,-4-3 3 16,5-2-3-16,-7-4 0 16,-18 7-1-16,-24-3 0 15,-30 4 1-15,-37 2 0 16,-27 3 1-16,-21 0-1 15,-25 8 2-15,-22 1-1 16,-28 0 0-16,-18 0 0 16,-24 7-1-16,-7 5-3 15,-8 3 1-15,-3 7 1 0,1 8-2 16,-8 2 0-16,-5 6 3 16,-4 13 0-16,-4 8 4 15,-6 14-1-15,-4 12 1 16,-9 14 3-16,-7 11-3 15,-7 3 5-15,0 11-4 16,0-4 3-16,-3-8-4 16,-9-2-3-16,-4-8 1 15,-5-5-1-15,-4-2 0 16,-8-7-1-16,0-10 0 16,-13-5-1-16,-5-4-3 0,-15-2 4 15,-11-9-1 1,-16-4-2-16,-14-12 3 0,-22-8 4 15,-11-12-2-15,-5-2 0 16,0-8 0-16,-1-4 1 16,-11-2 1-16,-19 1-4 15,-31-6 0-15,-35 7 1 16,-43-5-1-16,-42 6 0 16,-38-3 2-16,-18 1 0 15,-10 4-2-15,-3 3 1 16,3 2-1-16,6 5 0 15,3 0 0-15,16 1 3 16,27 1 1-16,31 2-4 16,49-3 1-16,48-3 0 0,52-7 5 15,58-6-5-15,43-6-1 16,35 0-9-16,23 0-12 16,2 0-24-16,2-18-8 15,35-23-60-15,4-17-101 16</inkml:trace>
  <inkml:trace contextRef="#ctx0" brushRef="#br0" timeOffset="20239.4563">21951 8668 330 0,'0'0'48'0,"0"0"-38"16,0 16-4-16,6 25-4 16,13 23 49-16,5 18-13 15,-1 2-18-15,-2 1-11 16,2-8-5-16,-5-15-1 15,-1-11-3-15,-3-14-3 16,-1-6-3-16,-7-11-16 0,-2-13-32 16,-4-7-98-1,0-9 7-15</inkml:trace>
  <inkml:trace contextRef="#ctx0" brushRef="#br0" timeOffset="20834.5335">22139 8493 183 0,'60'-11'24'16,"18"-1"18"-16,22 0 12 15,7 6 8-15,5 6-28 16,-5 0 3-16,1 15-6 16,-3 17-18-16,-4 12-5 15,-14 11 2-15,-14 9-6 16,-20 5-2-16,-15 1 1 0,-20-4-3 15,-18-4 0-15,0-7 0 16,-6-4 0-16,-37-7-5 16,-24-6-9-16,-13-1-14 15,-15-13-16-15,-5-8-11 16,-5-9 3-16,-5-7-35 16,-1-7 28-16,-9-23 0 15,4-10 38-15,13-5 21 16,12-1 16-16,25 6-6 15,24 2 7-15,34 9-11 16,8 0-6-16,15 3 4 16,45 4 5-16,16 3 16 0,17 1 3 15,10 8 9-15,-1 2 6 16,-3 6 7-16,-16 2-17 16,-21 0-19-16,-21 13-14 15,-27 9-12-15,-14 15-19 16,-33 6 24-16,-49 12-13 15,-24 1 6-15,-20 5 12 16,0-4 2-16,10-7 6 16,23-9 2-16,29-11-1 15,27-2-2-15,22-8-3 16,15-2-2-16,0-1 1 16,34-8 1-16,32-6 3 15,23-3 3-15,14-3-6 16,13-17 3-16,-5-8-5 15,-3-3-22-15,-17-4-15 0,-17-6-72 16</inkml:trace>
  <inkml:trace contextRef="#ctx0" brushRef="#br0" timeOffset="21154.3423">22230 8148 247 0,'-25'73'80'0,"19"14"-60"16,6 21-3-16,0 13 22 16,6 3-5-16,15 1-6 15,12 0-9-15,10-1-10 16,7-13-4-16,10-15 1 15,6-15-6-15,0-19 0 16,2-7-1-16,7-15-3 16,3-8 1-16,5-13 0 15,14-15-6-15,15-4-12 16,20-18-5-16,19-26-34 16,6-16-47-16,2-2-61 15</inkml:trace>
  <inkml:trace contextRef="#ctx0" brushRef="#br0" timeOffset="21493.8822">24655 8280 242 0,'-23'-11'184'16,"17"7"-184"-16,6 4-22 16,0-2 22-16,24-7 25 15,45-3-5-15,32-5 7 16,27-5-12-16,6 4-11 15,-7 0-3-15,-8 7-1 16,-9-2 0-16,-17 4-1 16,-17 1-13-16,-26 1-44 15,-46 6-149-15</inkml:trace>
  <inkml:trace contextRef="#ctx0" brushRef="#br0" timeOffset="21673.7754">24446 8742 294 0,'-52'82'29'0,"7"-2"-12"16,20 0 18-16,6-10-1 15,7-7-21-15,10-8-10 16,2-8-3-16,0-13-12 16,25-11-14-16,1-14-34 15,7-9-47-15,-2-3-30 16</inkml:trace>
  <inkml:trace contextRef="#ctx0" brushRef="#br0" timeOffset="21957.0889">24754 8845 152 0,'47'-22'129'0,"22"-7"-118"16,15 2 21-16,18-1 30 15,1 5-23-15,0 3-23 16,13 1-3-16,4 7-1 15,2 6 1-15,0 6-4 16,-13 0-2-16,-14 9 1 16,-24 10-8-16,-13 3-2 15,-19 7 0-15,-10 3 0 16,-6 6 2-16,-15 3 7 16,-4 3-4-16,-4 0-3 15,0-1 0-15,-6-2-3 16,-17-5-1-16,-8-2-30 0,-6-11-28 15,-7-9-67-15,-7-7-6 16</inkml:trace>
  <inkml:trace contextRef="#ctx0" brushRef="#br0" timeOffset="22213.5178">25165 8295 264 0,'-6'0'38'15,"2"13"-35"-15,2 13 4 16,-2 12 16-16,2 6 1 16,2 11-15-16,0 0-7 15,0 4-2-15,-7-4 0 16,-5-8-3-16,-5-3-19 15,-7-8-20-15,-5-9-30 16,-2-5-22-16</inkml:trace>
  <inkml:trace contextRef="#ctx0" brushRef="#br0" timeOffset="22415.9834">24905 8867 71 0,'-11'18'89'0,"3"5"-41"16,4 9-5-16,4 5-2 15,0 7 5-15,0 0-4 0,0 5-14 16,0-6-7-1,0-6-9-15,6-4-1 0,4-7-6 16,-3-5-2-16,5-9-3 16,-6-2-3-16,0-8-9 15,5-2-25-15,7 0-24 16,9-28 15-16,8-12 9 16,1-18-24-16,-3-13-2 15,-4-6-44-15</inkml:trace>
  <inkml:trace contextRef="#ctx0" brushRef="#br0" timeOffset="22609.7831">25297 8789 102 0,'25'-7'63'0,"-6"4"-8"0,-7 3 19 16,1 0-21-1,-1 7-24-15,0 18 5 0,-1 9 1 16,1 9-17-16,-4 1-8 16,3 1-4-16,-3-1-2 15,2-3-2-15,5 0-1 16,-1-9-1-16,-1-6 0 15,-5-8-3-15,-8-3-6 16,0-4-12-16,-14-5-31 16,-34-4-32-16,-16-2-80 15</inkml:trace>
  <inkml:trace contextRef="#ctx0" brushRef="#br0" timeOffset="22908.603">24936 8955 30 0,'53'-11'30'0,"9"-3"-13"16,9 7 8-16,-3-1 5 15,0 8 9-15,4 0 2 16,-5 0 9-16,-14 4-21 16,-15 7-29-16,-22 4-1 15,-16 4 1-15,-29 10-3 16,-37 6 3-16,-15-1-33 15,-7 2 16-15,7-1 17 16,4-7-2-16,13-3-2 16,13-3-26-16,20-7 13 0,16-3 10 15,15-2-10-15,0-2-16 16,31-1 14-16,19-7 13 16,6 0 0-16,4 0-33 15</inkml:trace>
  <inkml:trace contextRef="#ctx0" brushRef="#br0" timeOffset="23164.8283">24752 9531 92 0,'-64'26'31'0,"31"-4"-18"0,10-1 4 16,12-8 2-1,11-3-5-15,5 2-2 0,32-5 5 16,12-4 2-16,22 2 3 16,7-5-6-16,9 0-7 15,8-2-7-15,2-11-2 16,13-3-5-16,6-5-8 16,6-2-8-16,6-5-24 15,-6-2-41-15</inkml:trace>
  <inkml:trace contextRef="#ctx0" brushRef="#br0" timeOffset="24163.4862">19464 7817 163 0,'-19'-14'51'16,"15"11"-1"-16,4 3-9 16,0 0 0-16,0 0-18 15,0 0-8-15,17 0-8 16,26 19 11-16,21 9 10 15,13 12-10-15,18 4-4 16,12 7 1-16,3 4-12 16,-1 4 0-16,-5 0-2 15,-5-4-1-15,-4-1 0 16,-8-9-1-16,-2-4-6 16,-7-2-20-16,-14-1-76 15,-31-5-124-15</inkml:trace>
  <inkml:trace contextRef="#ctx0" brushRef="#br0" timeOffset="24478.2532">19603 9938 133 0,'0'16'108'15,"0"-10"-73"-15,0-2-2 16,0-4 21-16,6 0-15 16,25 0-7-16,29 0 7 15,31-26-19-15,24-10 2 16,24-23-9-16,10-21-10 15,8-16-3-15,-2-2-7 16,-13-2-27-16,-11 16-65 16,-32 22-120-16</inkml:trace>
  <inkml:trace contextRef="#ctx0" brushRef="#br0" timeOffset="25219.6309">16940 7505 344 0,'0'0'5'16,"0"5"-5"-16,0 9 0 0,0 16 0 15,2 20 12 1,4 13 5-16,5 11-8 0,-5 2 4 16,0 1-10-16,4-6 6 15,-10-3-4-15,0-4-5 16,0-13-1-16,0-7-6 15,0-18-24-15,0-19-58 16,0-7-18-16,0-22-42 16</inkml:trace>
  <inkml:trace contextRef="#ctx0" brushRef="#br0" timeOffset="25385.9684">17269 7821 209 0,'47'-12'24'0,"15"-5"7"0,2 5 20 16,-12-3-26-16,0 2-17 16,-9-1-8-16,-6-1-2 15,-8-4-32-15,-4-6-35 16,-13-9-22-16</inkml:trace>
  <inkml:trace contextRef="#ctx0" brushRef="#br0" timeOffset="25633.8489">17639 7359 231 0,'0'14'51'0,"0"5"-49"15,0 18 4-15,0 9 35 0,0 8 5 16,12 2-13-16,11 4-20 16,-5-2-2-16,3 4 3 15,0 2-7-15,-9-2 0 16,1-5-6-16,-7-8 1 15,-4-5-2-15,-2-6 0 16,4-9 0-16,-4-11-11 16,0-10 0-16,0-8-23 15,0 0-20-15,0-19-24 16,0-21-42-16</inkml:trace>
  <inkml:trace contextRef="#ctx0" brushRef="#br0" timeOffset="25895.7724">17972 7458 216 0,'8'0'39'0,"2"0"-34"15,7 8-4-15,-3 16 51 16,9 14-2-16,-2 13-24 16,8 8-3-16,-5 4-10 15,5-1-3-15,-4-6-6 16,-2-6 0-16,-5-6-3 15,-3-7 1-15,-5-8-1 16,-4-11-1-16,-4-9-1 16,-2-6 0-16,0-3-6 0,0 0 0 15,0-12-8-15,-12-22-75 16,-13-20-29-16,-12-19 59 16</inkml:trace>
  <inkml:trace contextRef="#ctx0" brushRef="#br0" timeOffset="26231.3535">17984 7319 182 0,'6'-12'28'16,"29"1"-22"-16,15 0 20 15,12 0 14-15,14 4 1 16,15 1-10-16,9 5-7 16,1 1 0-16,-4 3-10 15,-16 17-11-15,-11 4-3 0,-20 9-6 16,-19 0 1-16,-19 7 5 15,-12 4 1-15,-6 1 3 16,-36 4 2-16,-9-5-3 16,-3-5 2-16,6-5-2 15,7-5 2-15,10-5 1 16,12-4-2-16,9-9-2 16,10 0-2-16,0-5-3 15,0-1 2-15,33 3-5 16,13-3 6-16,7 0 0 15,5-2 0-15,-2 1-8 16,-2-1-2-16,-2 1-34 16,-1-1-37-16,-11-1-27 15</inkml:trace>
  <inkml:trace contextRef="#ctx0" brushRef="#br0" timeOffset="27079.4657">17395 10006 282 0,'-13'3'34'15,"7"-3"-24"-15,6 0 4 16,0 0 26-16,0 0-16 0,2 0-16 16,29-1-7-1,23-6 18-15,12-1-2 0,15-6 2 16,4 1-17-16,3-6 5 16,-3-3-6-16,-6-1-1 15,-13-3-8-15,-14-3-4 16,-13-4-27-16,-21-3-20 15,-18-12-81-15,0-4-49 16</inkml:trace>
  <inkml:trace contextRef="#ctx0" brushRef="#br0" timeOffset="27455.6644">17748 9235 216 0,'0'3'35'0,"0"22"-31"16,0 13 5-16,4 16 28 15,27 16 2-15,11 7-8 16,3 12-17-16,7-2-5 16,-2 4-2-16,-7 2 2 15,-2-1 0-15,-6 0-5 16,-10-5 0-16,-4-5-1 16,-11-6-1-16,-8-5 1 15,-2-6-3-15,0-9 1 16,-8-9-1-16,-21-9 0 15,0-13-2-15,2-6 0 16,-2-17-1-16,5-2 3 16,-7-8-11-16,2-21-37 0,10-11 27 15,11 0 21-15,8-4 6 16,0 0 2-16,27 0-8 16,14-3 0-16,9-5 0 15,-1 0 0-15,3-3 0 16,-5 4-16-16,-3 2-50 15,-11-2 19-15,-4-3-27 16</inkml:trace>
  <inkml:trace contextRef="#ctx0" brushRef="#br0" timeOffset="27657.5409">18356 9615 196 0,'23'-7'18'15,"12"-7"-10"-15,12-4 37 16,9-4-9-16,10-4-6 16,3-7-2-16,-1 0-17 15,-2-1-11-15,-12-1-3 16,-11-3-13-16,-8 1-40 16,-12-2-10-16,-11-2-19 15</inkml:trace>
  <inkml:trace contextRef="#ctx0" brushRef="#br0" timeOffset="28151.4614">18734 9039 151 0,'-29'1'53'0,"5"21"-29"0,1 10-14 16,4 9 23-16,9 7-3 16,4 7-14-16,6 8 2 15,0 7 0-15,10 7-1 16,21 0 7-16,6-1-6 15,5-6-3-15,5-3-8 16,3-2 2-16,-3 0-4 16,1-6-1-16,-5 0-1 15,-8-8 0-15,-4-2-3 16,-6-5 0-16,-6-3 1 0,-7 2-1 16,-8-7 3-1,-4 5-2-15,0-5 1 0,-27-2 1 16,-12-5 3-16,-15-3-5 15,-8-8-1-15,-4-3-2 16,-10-4-5-16,1-11 4 16,-1 0-11-16,8-1-4 15,6-20 4-15,8-5-20 16,17 1-1-16,14-4-19 16,17-2 29-16,6 2 6 15,4 0-9-15,29 3 17 16,8 1 4-16,1 7 4 15,-3 3 0-15,6 10 0 16,1 5 3-16,6 0 3 16,8 20 10-16,4 14 5 0,18 4 13 15,9 10-11-15,6-3-13 16,1-3-7-16,1-3-16 16,-2-4-52-16</inkml:trace>
  <inkml:trace contextRef="#ctx0" brushRef="#br0" timeOffset="29435.7309">24334 9705 325 0,'-16'-2'15'16,"14"2"-13"-16,2 0 10 16,0 13 26-16,0 23-5 15,0 23 6-15,0 14-13 16,14 12-6-16,3 2-7 15,-9 5 0-15,2 10-1 16,-10 2-1-16,0 2-5 16,0-7-1-16,0-11-5 15,0-3 1-15,0-13-2 16,-2-12 1-16,-6-6-9 0,0-13-8 16,-5-8-10-1,-5-5-21-15,-5-9-13 0,-2-10-58 16,-10-9-44-16</inkml:trace>
  <inkml:trace contextRef="#ctx0" brushRef="#br0" timeOffset="29697.3948">23704 10911 235 0,'0'16'35'16,"0"5"-31"-16,0 9 35 15,22 9 15-15,11-1-16 0,11 6-13 16,1 0-1 0,5-7-9-16,0-3-1 0,3-7-6 15,1-5 0-15,8-3-2 16,-2-4-2-16,-4-11-4 16,-2-4-4-16,-5 0 4 15,9-12 0-15,0-20-5 16,2-8-27-16,-8-4-29 15,-21 0-104-15</inkml:trace>
  <inkml:trace contextRef="#ctx0" brushRef="#br0" timeOffset="30086.7344">21291 12215 238 0,'29'43'47'0,"13"13"-29"15,1 17 4-15,-2 14 22 16,-16 6-3-16,-10 2-10 0,-15 8-13 16,0 2-8-1,0-9 2-15,0 5-3 0,0-6-1 16,0-3-6-16,-2-5 2 16,2-14-3-16,0-14-1 15,0-10-3-15,2-17-1 16,14-10-9-16,-5-10-16 15,-3-12-31-15,-4-9-59 16,-4-30 7-16</inkml:trace>
  <inkml:trace contextRef="#ctx0" brushRef="#br0" timeOffset="30927.6196">21785 12074 189 0,'75'-44'20'0,"12"5"18"15,20 6-7-15,9 6 14 16,10 5-5-16,8 4-7 16,13-3-4-16,23-1 1 15,34-5-7-15,32 3-14 16,18-6-6-16,11 3-1 15,6 2 2-15,-9 4-1 16,5 6 1-16,-7 0 1 16,-12 4 2-16,-12-1 0 0,-17 5-6 15,-8 1 0-15,-9 0 0 16,-13 3 2-16,-20 3-2 16,-14 0 6-16,-21 0-5 15,-22 9-1-15,-21-2 1 16,-21 4-1-16,-16 0 1 15,-8 0 0-15,1 3 0 16,1 5-1-16,-5-1 0 16,-2 4-1-16,-1 7 2 15,-1 7-2-15,-6 6 4 16,2 9-2-16,-10 8-1 16,4 6 1-16,-11 2-2 0,-5 2 1 15,-3 1-1-15,-8 0 0 16,2 0 0-16,3 3 0 15,-1 1-1-15,0 6 1 16,-4 5 0-16,2-1 0 16,-4 8 0-16,0-4-3 15,-4-4 1-15,-23 0-2 16,-2-10 3-16,-2-7 1 16,0-16 0-16,-2-11 1 15,2-6-1-15,-6-12-2 16,-6 0 0-16,-11-5-6 15,-8-2-6-15,-8-1 9 16,-3-6 4-16,-5-1 1 0,-7 0 2 16,-14-2-2-1,-17 2-1-15,-23-4-3 0,-18 4 1 16,-20 2-4-16,-24 1 2 16,-10 7 5-16,-12 5 1 15,-17 5 3-15,-2 6 3 16,0 0-4-16,5 0 4 15,7-4-3-15,7 4-4 16,-2-3 0-16,1-4-3 16,5-1 3-16,8 1 0 15,11-4 1-15,16 0-1 16,10 0 3-16,9-3-3 0,12-2-7 16,8-1-7-16,23-6-29 15,13-1-58-15,7 1-97 16</inkml:trace>
  <inkml:trace contextRef="#ctx0" brushRef="#br0" timeOffset="32381.5781">21831 12772 157 0,'-25'5'54'0,"6"5"0"16,11 0-13-16,-2-2 8 16,-3 8-8-16,1 12-18 15,0 12-6-15,-5 13-1 16,9 4 1-16,2 10 1 16,6 0-3-16,0-2-1 15,0 1-1-15,27-11-8 16,8-8 0-16,2-12-1 15,6-11-4-15,9-9 0 16,6-8 0-16,12-7 0 16,2-2-5-16,7-32-12 15,-7-10 17-15,-10-15-6 0,-18-7-10 16,-26-4 7-16,-18 4-6 16,-6 5-15-16,-48 12 21 15,-10 8-1-15,-8 16 10 16,-7 11 0-16,1 6 0 15,8 8 11-15,12 0-9 16,6 6 7-16,19 7-7 16,8-2-2-16,11 0-11 15,12 4-25-15,2-8-75 16,0-1-129-16</inkml:trace>
  <inkml:trace contextRef="#ctx0" brushRef="#br0" timeOffset="32629.6446">22521 12952 276 0,'0'55'27'0,"4"14"2"15,-4 5 30-15,0-1-14 16,0 1-16-16,0-5-13 15,0-10-8-15,0-15-7 16,-6-10-1-16,-2-12-2 16,2-12-1-16,0-5-14 0,-3-5-14 15,-3-5-29-15,-1-27-116 16</inkml:trace>
  <inkml:trace contextRef="#ctx0" brushRef="#br0" timeOffset="32907.681">22589 12985 186 0,'21'26'75'0,"6"11"-27"15,2 3 10-15,-2 0-13 16,2 4-9-16,0 1-7 16,-2-8-13-16,6-5-2 0,4-10-7 15,-4-8-6-15,8-6-1 16,-3-8-1-16,3 0-10 15,0-33 1-15,1-14-4 16,-5-12 11-16,-4-8 3 16,-6-2-2-16,-13 2-5 15,-4 2-2-15,-7 3 1 16,-3 9-8-16,0 10-25 16,4 6-51-16,-4 12-44 15</inkml:trace>
  <inkml:trace contextRef="#ctx0" brushRef="#br0" timeOffset="33365.4575">24371 12574 377 0,'-18'0'40'16,"-7"12"-30"-16,-6 13 2 0,-15 7 13 16,-9 14-5-16,-7 7 8 15,4 2-3-15,14-3-11 16,20-12-7-16,17-2-4 15,7-7-3-15,11-4-4 16,26-2-1-16,12-3-4 16,7-6 0-16,4 3 0 15,-6-2 6-15,0 1-3 16,-13 1 6-16,-10-1 0 16,-16 4 0-16,-11 1 0 15,-4 6 4-15,-4 6 0 16,-30-2 1-16,-7-3-1 15,4-8-4-15,4-6-2 16,6-5-7-16,2-8-22 16,7-3-31-16,-3-14-102 0,15-20-65 15</inkml:trace>
  <inkml:trace contextRef="#ctx0" brushRef="#br0" timeOffset="33567.2864">24601 12960 319 0,'0'44'70'0,"0"3"-51"15,0 8 7-15,0 0 15 16,-13-3-15-16,1-6-7 16,2-5-15-16,8-11-4 0,2-8-3 15,0-11-6-15,0-7-25 16,0-4-51-16,0-10-86 15</inkml:trace>
  <inkml:trace contextRef="#ctx0" brushRef="#br0" timeOffset="33860.0658">24901 12703 306 0,'10'0'39'0,"2"0"-36"0,11 0 19 16,14 0 28-16,17 0-29 16,4-5-5-16,8-4-9 15,-2-4-4-15,-12 2-3 16,-1 5-1-16,-7-1-3 15,-9 3-4-15,-4-1-9 16,-12 2-21-16,-7 3-45 16,-6 0-18-16,-6 0-7 15</inkml:trace>
  <inkml:trace contextRef="#ctx0" brushRef="#br0" timeOffset="34061.7235">25275 12676 205 0,'-13'19'77'0,"3"7"-42"15,8 8 7-15,-2 5 2 16,4 6-12-16,0 8-5 16,0 2-6-16,0-3-3 15,0-3 2-15,6-6-8 16,0-6-11-16,-2-11-1 16,5-11-1-16,-3-5-15 15,0-10-15-15,10-3-35 16,7-30-60-16,4-15 7 15</inkml:trace>
  <inkml:trace contextRef="#ctx0" brushRef="#br0" timeOffset="34355.7389">25978 12527 179 0,'0'0'161'16,"0"18"-142"-16,0 8-15 15,0 14 46-15,-19 6 12 16,-6 8-32-16,-2 3 5 16,7 6-18-16,3-5-4 15,11-2 1-15,6-13-7 16,0-8-4-16,0-7-3 16,10-12-5-16,11-3 0 0,4-2-5 15,8-7 1-15,6-4-6 16,13 0-4-16,6-11 12 15,6-15-19-15,2-9-10 16,-10-7-38-16,-9-9-38 16,-16 7-83-16</inkml:trace>
  <inkml:trace contextRef="#ctx0" brushRef="#br0" timeOffset="34571.2948">26081 12416 260 0,'0'0'51'15,"18"0"-51"-15,11 0 9 0,4-4 19 16,5 4-7-16,1-3-9 16,0 3-6-16,3 0-6 15,-7 0-1-15,-10 0-10 16,-7 0-20-16,-14 0-39 15,-4 7-111-15</inkml:trace>
  <inkml:trace contextRef="#ctx0" brushRef="#br0" timeOffset="34729.5386">25990 12665 12 0,'-17'5'358'15,"17"-5"-358"-15,0 0-22 0,7 0 2 16,30 0 17-16,10-8 1 15,17-11 2-15,11 2-18 16,-1-1-39-16,-3 6 5 16,-9 2-50-16</inkml:trace>
  <inkml:trace contextRef="#ctx0" brushRef="#br0" timeOffset="34871.4616">26937 12558 347 0,'0'0'93'16,"2"0"-93"-16,2 0-23 16,-4 0 8-16,4 0-1 0,4 0-16 15,-2 0-77-15</inkml:trace>
  <inkml:trace contextRef="#ctx0" brushRef="#br0" timeOffset="36155.2978">19514 6940 186 0,'-40'0'0'0,"7"0"-4"15,-12-11 4-15,-13-7 4 16,-4 4 8-16,-6 2-1 16,-5-2 7-16,-3-1-2 15,-5 4 12-15,-4 0-8 16,-12 3-3-16,-10 0-3 16,-15 6-8-16,-12 2-3 0,-17 6-2 15,-19 20-1 1,-8 11 1-16,-14 5-1 0,-8 8-2 15,-5-2 1-15,9 7 1 16,7 1 2-16,20 3-2 16,22 2 5-16,17 2-3 15,20 3 1-15,17 7 0 16,21 4 2-16,22 12-3 16,28 3 3-16,22-5-5 15,18-2 0-15,53-4 0 16,28-4 2-16,27-4-1 15,25-5 2-15,27-8-2 16,28-12 0-16,26-12 5 0,20-11 0 16,21-14-2-1,6-11 1-15,-4-14 0 0,-4-27 0 16,-21-17 0-16,-27-15 12 16,-29-11-10-16,-28-4-1 15,-28-4-3-15,-37 4-3 16,-36 1 1-16,-39-4-1 15,-26-3-3-15,-33-5 2 16,-51-1-7-16,-20 3 6 16,-24 12-9-16,-10 17-6 15,-3 23 2-15,3 21-9 16,9 24-3-16,5 0-6 16,6 24-19-16,9 10-20 15</inkml:trace>
  <inkml:trace contextRef="#ctx0" brushRef="#br0" timeOffset="36964.7587">19840 12163 104 0,'0'-4'55'0,"0"4"-19"16,0 0-3-16,0 0 8 16,0 0-1-16,0 0-11 15,0 0-4-15,0 0-12 16,0 0-3-16,17 0-4 15,20 11-2-15,23 13 30 16,21 11-9-16,9 6-10 16,8-2-1-16,9 2-8 15,5 0-3-15,8-5 3 16,6 2-1-16,-2-3-4 0,-2-2 1 16,-9-2-1-1,-9-6-2-15,-13-6-5 0,-15-9-6 16,-18-2-10-16,-12-4-11 15,-22-1-32-15,-17-3-51 16,-7-3-38-16</inkml:trace>
  <inkml:trace contextRef="#ctx0" brushRef="#br0" timeOffset="37429.7369">17674 11737 208 0,'0'0'42'0,"0"0"-25"0,0 0-13 15,6 0 12-15,-4 30 0 16,4 24 18-16,7 27-3 15,3 14-3-15,1 8-5 16,3 1-6-16,5-2-3 16,0 0-5-16,8-6-2 15,-6-9 1-15,2-16-7 16,-4-19-2-16,-2-16-5 16,-9-14-8-16,-2-11-18 15,-7-7-25-15,-5-4-40 16,0-15-11-16</inkml:trace>
  <inkml:trace contextRef="#ctx0" brushRef="#br0" timeOffset="37647.0158">17943 12281 134 0,'10'0'24'15,"9"-4"-14"-15,5 1 10 16,7-1 19-16,4-1-10 16,3-1-15-16,5 5-7 15,5-2-7-15,-1-4-5 16,1 2-25-16,-3-1-10 0,-6-2-37 16</inkml:trace>
  <inkml:trace contextRef="#ctx0" brushRef="#br0" timeOffset="38163.3028">18538 11737 132 0,'16'8'13'0,"7"6"7"0,4-3 0 15,4 0-4-15,10 0-7 16,1 0 1-16,5 4-7 16,-3-1 1-16,-3 2-4 15,-14-1-2-15,-2 4-3 16,-13-2-5-16,-4 9-2 15,-8 5-5-15,0 4 5 16,0-2 3-16,-22 3 9 16,-1-3 2-16,-2-4 7 15,4 4 5-15,-1 0 6 16,9 0 2-16,3 8 5 16,10 0-1-16,0 1-9 0,0 0-2 15,0 2-5-15,0-4-1 16,4-3-3-16,2 0-2 15,1-2-3-15,-5 3-1 16,-2 3-1-16,0 3-2 16,0-1 3-16,0 1-4 15,0-3 0-15,0-5-4 16,-13-5-4-16,5-9-10 16,2-9-18-16,2-4-22 15,-3-9-87-15</inkml:trace>
  <inkml:trace contextRef="#ctx0" brushRef="#br0" timeOffset="38583.7634">21252 13726 85 0,'0'41'40'0,"-4"0"-40"16,4-2-20-16,0-8 20 15,0-4 1-15,0-8 1 16,16-3-2-16,3-2-2 15,6-3-5-15,-2-3-19 0,-9-5-12 16</inkml:trace>
  <inkml:trace contextRef="#ctx0" brushRef="#br0" timeOffset="38921.0384">21362 13981 4 0,'0'0'52'0,"0"0"-33"16,0 0-15-16,0 0-1 15,0 0 4-15,0 0 4 16,0 0 15-16,-11 9 10 16,-3 3 0-16,-9 2 13 15,-6 4 12-15,-4 1-14 16,-8 7-29-16,-9 7-7 16,-10 8 5-16,-16 9-9 0,-11 5 6 15,-10 5 3-15,-17 5-9 16,-4 10 0-16,-2-4 19 15,0-3-15-15,11-3-3 16,10-6-4-16,8-4-3 16,6-1-2-16,13-8 1 15,10-2 0-15,10-15-6 16,21-4 1-16,12-10-5 16,9-11-16-16,10-4-19 15,0 0-84-15,0-1-47 16</inkml:trace>
  <inkml:trace contextRef="#ctx0" brushRef="#br0" timeOffset="39229.2774">20185 14573 201 0,'-43'34'10'0,"-2"3"-7"16,-1 3 0-16,-6 11 56 16,-3 6-10-16,-7 3-15 15,2 11-6-15,-2-5-16 16,4 0 2-16,2-4 2 16,8-9-8-16,17-7-7 15,13-9-1-15,12-8 0 0,6-7-2 16,8-3-4-16,44-5-6 15,14-6-14-15,10-8 7 16,9 0-21-16,0-19-6 16,-9-10-43-16</inkml:trace>
  <inkml:trace contextRef="#ctx0" brushRef="#br0" timeOffset="39792.1717">18149 16189 237 0,'17'84'31'0,"18"11"-14"16,4-2-12-16,3-8 10 16,-7-13-3-16,-15-23-4 15,-7-14-7-15,-3-7-1 16,-8-10-8-16,-2-12 0 16,0-6-47-16,0-19-15 15,-31-30-32-15</inkml:trace>
  <inkml:trace contextRef="#ctx0" brushRef="#br0" timeOffset="40181.5409">18106 16067 62 0,'25'-18'72'16,"10"0"-28"-16,6 0 5 0,9 4 2 16,4 2 5-1,-3 5-37-15,3 7-11 0,-6 0-6 16,-11 0 0-16,-8 11 1 15,-11 14-2-15,-7 12 7 16,-11 10 0-16,0 5 1 16,0 4 1-16,-5-9-5 15,-7-3 6-15,2-7-4 16,10-15-3-16,0-6-4 16,6-3 0-16,33-4-2 15,13-1 0-15,14 0 1 16,4 1 1-16,-1 5-1 15,-10 1-2-15,-11 10-3 16,-15 8-1-16,-16 5-2 0,-17 5 6 16,0 5 3-16,-23-8 2 15,-8-1 4-15,0-9 7 16,6-7-11-16,2-13-2 16,9-10-13-16,4 0-11 15,3-31-95-15,7-18 46 16,0-17-22-16</inkml:trace>
  <inkml:trace contextRef="#ctx0" brushRef="#br0" timeOffset="40527.2963">19245 16328 265 0,'6'33'50'15,"13"2"-28"-15,3-5 11 16,5-6-1-16,4-7-12 15,9-1-12-15,-1-10-3 16,15-1-1-16,6-5-4 16,6-8-12-16,-4-25-7 15,-9-8 5-15,-11-6-1 16,-22 7-7-16,-15 7-11 16,-5 11 13-16,-11 6 20 15,-26 6 15-15,-10 6-6 16,-7-2 16-16,4 4-7 15,1 2-6-15,7 0 1 0,7 0-12 16,8-1-1 0,9 1-1-16,1-1-12 0,11 1-7 15,6 0-16-15,0 0-37 16,0-4-28-16,10-4 49 16,15-2-30-16</inkml:trace>
  <inkml:trace contextRef="#ctx0" brushRef="#br0" timeOffset="41283.1091">20357 15845 186 0,'-31'17'63'15,"2"2"-20"-15,-2 6 7 16,0 5-7-16,2 6-15 15,4 5-1-15,11 6-5 16,8 2-7-16,6-6-3 16,0-5-1-16,2-6-7 15,33-2-3-15,12-7-1 16,3-2-1-16,4-3 0 16,2-3-4-16,3 2 3 15,-3-2-1-15,-2 3 0 16,-11 2 2-16,-14-1 1 15,-8 8 0-15,-11 0 2 0,-10 6-1 16,0 0 3 0,-2-6 1-16,-25 1-3 0,3-6-2 15,-1-4-1-15,-4-3-5 16,-2-5-17-16,0-10-20 16,0 0-64-16,0-25-51 15</inkml:trace>
  <inkml:trace contextRef="#ctx0" brushRef="#br0" timeOffset="41659.8175">20985 15750 175 0,'0'7'103'0,"-16"21"-90"16,-13 8 0-16,-2 8 42 15,-6 5-22-15,2-5-4 16,8-3-15-16,4-6-5 16,21-2 0-16,2-3-6 15,6-4-3-15,33-3-2 16,15-6-7-16,8-3 3 16,-2-2-4-16,0-5 0 15,0 5 10-15,-6 6 1 16,-11-2 1-16,-8 6 2 15,-10 6-4-15,-13-3 5 16,-9 1 0-16,-3 3 7 0,0 0-2 16,-15 1-5-16,-14-3-1 15,-6-6-4-15,-2-6-2 16,-7-8-23-16,1-7-48 16,-7 0-84-16,-8-29-5 15</inkml:trace>
  <inkml:trace contextRef="#ctx0" brushRef="#br0" timeOffset="42272.9647">21233 15602 222 0,'0'-11'27'0,"0"-5"-21"16,-14-4 9-16,-13 1 17 15,-20-3 7-15,-20-5-21 16,-13 0-5-16,-17-4 15 16,-13 2 8-16,-16-1-9 15,-6 1-17-15,-5 7-7 16,-1 4-3-16,-11 11-3 16,-18 7-6-16,-20 0 0 15,-3 23 3-15,-6 19 5 16,8 6 2-16,12 10 16 15,11 2-10-15,12 3 1 0,14 6 2 16,24 5-9-16,17 10 0 16,22 7 1-16,24 2-1 15,19-1-2-15,27 6 3 16,6-6-3-16,33 1 1 16,35-6 0-16,29-3-3 15,23-6 3-15,17-6 0 16,20-13-2-16,10-12 2 15,11-12-1-15,10-7 1 16,13-13 0-16,9-4 2 16,8-7-2-16,3-4 0 15,-2 0-4-15,-4-4 3 16,-6-10-2-16,-11-4 3 0,-22-1 2 16,-25 0-2-1,-27 0 0-15,-21-3-5 0,-20-3 4 16,-17-5 1-16,-17-5 0 15,-7-17 0-15,-11-18 5 16,-13-22 0-16,-9-25 0 16,-9-20-5-16,0-19-3 15,-13-3-14-15,-18 13-32 16,-6 17-61-16,-17 26-15 16,-8 23-35-16</inkml:trace>
  <inkml:trace contextRef="#ctx0" brushRef="#br0" timeOffset="43301.8571">23797 4291 211 0,'113'-29'0'16,"-11"-9"0"-16,13 5-2 0,9 16 2 16,9 1 6-16,11-3 4 15,28-1 7-15,35-3-5 16,39-8 3-16,33-3 1 16,18-7-4-16,11-1-3 15,-2-4-5-15,-14 2 2 16,-3 2 0-16,-10 1-4 15,-4 2 1-15,-8 3 1 16,-13 1-3-16,-22 4 0 16,-21 4 0-16,-19 2 3 15,-21 4-1-15,-7 5-2 16,-11 5-1-16,-9 3 0 16,-11 5-5-16,-11 1-12 0,-19 2-12 15,0 0-31-15,-8 0-14 16</inkml:trace>
  <inkml:trace contextRef="#ctx0" brushRef="#br0" timeOffset="51555.1004">16824 3700 254 0,'0'-16'38'15,"0"3"-11"-15,0 13-21 16,2 0 22-16,2 0 8 16,-1 0-7-16,3 0-16 15,10 0-9-15,22-8-2 0,24 1 8 16,35-1-4-16,35 6-1 16,31 2-3-16,30 3 5 15,21 18-7-15,24 2 0 16,23 5 0-16,22-4 0 15,8 3 2-15,1-4-2 16,3 4 4-16,-1-3-2 16,-11-2-1-16,-8 0 1 15,-14-2-2-15,-20-1-1 16,-11 2 1-16,-21-3 0 16,-9 0 0-16,-10-3 0 0,-16-8 0 15,-5-3 2-15,-7-4-2 16,3 0 1-16,5-5 0 15,-1-16 1-15,-4-5-2 16,9-10 0-16,-2-5 0 16,10-4 0-16,-3-4 0 15,-9 1 1-15,-23 3-1 16,-25 3 1-16,-25 0-1 16,-21 0 2-16,-20-2 0 15,-25-3-1-15,-14-7 2 16,-17-5 4-16,0-3-6 15,-7-13-1-15,-26-3 3 16,-6-7-5-16,0-4 2 0,2 2 0 16,-3-3 1-1,-1 2-1-15,-15 1-3 0,-14 1-1 16,-17 2 3-16,-29 2-3 16,-35 6-11-16,-35 5 15 15,-35 6-3-15,-43 5-2 16,-18 9 3-16,-19 4 1 15,-9 10 1-15,-7 4-1 16,-13 6 1-16,-9 5-2 16,-5 7-1-16,-5 6-1 15,14 8 1-15,2 1 3 16,13 0 0-16,8 16 0 16,-7 9-2-16,7 8 2 15,-6 11 0-15,-7 9 0 16,11 8 0-16,6 10 2 0,17 7-1 15,28 4-2-15,38 4-1 16,43 3 1-16,50-3 1 16,37 0-1-16,37 1-10 15,23-1 1-15,28-3-10 16,7-2 1-16,19-4 1 16,22-4-10-16,3 2-13 15,-3 5-16-15,-10 4 7 16,-6 3-36-16</inkml:trace>
  <inkml:trace contextRef="#ctx0" brushRef="#br0" timeOffset="105241.5825">4599 7319 41 0,'-8'3'20'16,"4"-3"-2"-16,4 2 4 15,0-1 2-15,0-1-5 16,4 0-3-16,25 1 5 0,4 2 1 15,17 4-8 1,14 1 7-16,14-1 5 0,13 5-14 16,15-2 6-16,30 2-6 15,32-5 1-15,40-4 2 16,20-3-2-16,30 0 3 16,15-7-4-16,25-11 1 15,28-1-1-15,9-3-3 16,19 0-1-16,-3 0-2 15,-14 0-4-15,-27 7-2 16,-35 3 0-16,-35 6-9 16,-40 6-14-16,-47 0-22 15,-54 8-186-15</inkml:trace>
  <inkml:trace contextRef="#ctx0" brushRef="#br0" timeOffset="105751.2046">4541 8445 264 0,'21'0'39'0,"37"0"-38"16,16-8-1-16,26-10 11 15,24-4 12-15,22 0-7 0,32-3 3 16,37-4-4-16,23-1-3 16,22-3 0-16,15 0-6 15,21-4 2-15,18 8-2 16,11-1-1-16,5 4-3 15,-17 5-2-15,-30 11 0 16,-29 6-5-16,-45 4-6 16,-36 0-9-16,-34 14-10 15,-48 5-18-15,-35 1-98 16</inkml:trace>
  <inkml:trace contextRef="#ctx0" brushRef="#br0" timeOffset="106223.4921">4165 9718 196 0,'0'0'38'16,"40"0"-30"-16,48 0 8 15,34-11 27-15,38-7-14 16,28 1 2-16,29-1-6 16,33-4-3-16,27 0-7 15,31 2 0-15,14-1-3 16,17-1-2-16,25 7-3 16,0 0 2-16,12 4-8 15,-12 6-1-15,-33 3 0 16,-13 2-2-16,-45 0-4 15,-33 0-3-15,-40 10-6 0,-32 9-21 16,-36 0-38-16,-41 6-176 16</inkml:trace>
  <inkml:trace contextRef="#ctx0" brushRef="#br0" timeOffset="106703.0393">4229 11055 231 0,'137'0'51'0,"45"-15"-20"16,49-3-7-16,38 3 4 0,27-6-2 16,26 2 1-16,40-3-9 15,22 1-4-15,38 2-7 16,22-3-2-16,13 0-4 16,2 6 2-16,-27 5-2 15,-10 8-1-15,-38 3-1 16,-28 17-7-16,-38 6-11 15,-45 8-26-15,-33-6-96 16</inkml:trace>
  <inkml:trace contextRef="#ctx0" brushRef="#br0" timeOffset="146599.7105">7134 12353 146 0,'18'5'52'16,"-7"-2"-34"-16,-9-3-3 15,2 0 11-15,-2 4-5 16,2-4 2-16,-4 0-6 15,2 4-2-15,-2-4-1 16,0 0 2-16,0 0-4 16,0 0 4-16,4 0 1 15,-4 0 2-15,0 0 0 16,0 0 4-16,-10-8 1 16,-29-11-15-16,-19-11-8 15,-11-3 3-15,-11-3-1 16,-11 4-3-16,-15-2-3 15,-3 5 3-15,-1 3-3 0,1 8 3 16,10 4-2-16,10 6 2 16,4 5 2-16,-2 3-2 15,-4 0 0-15,-6 14-1 16,-4 8 0-16,8 7 1 16,4 4 0-16,8 8 0 15,9 9-2-15,10 7 2 16,8 5 0-16,17 11 0 15,4-3 0-15,18 2 1 16,15-4-1-16,0-5-1 16,13-6-1-16,40-5 1 15,12-2-1-15,23-6 2 0,26-3 0 16,8-7-4-16,15-5 4 16,20-11 0-16,10-9 0 15,15-9-1-15,8 0 1 16,11-23 0-16,5-11 1 15,-3-5 1-15,-21-5 0 16,-33-4 0-16,-36-8-2 16,-28-3 0-16,-31-6 0 15,-29-1 0-15,-25 0 0 16,-7-1 3-16,-52 5-3 16,-30 7 0-16,-23 3 1 15,-22 11-2-15,-11 10 1 16,-2 15-2-16,11 9-4 0,20 7 0 15,25 0 0 1,29 1-10-16,27 17-28 0,27 1-81 16</inkml:trace>
  <inkml:trace contextRef="#ctx0" brushRef="#br0" timeOffset="147205.0448">8918 12515 90 0,'-67'-18'195'0,"5"8"-174"16,-6-3-18-16,-4 4 15 15,-5 4 4-15,7 5 7 16,-13 0-10-16,9 0-3 16,-3 15-3-16,-1 7-4 15,6 11 1-15,8 7-5 16,-3 11 0-16,18 9-2 15,7 5-2-15,20 5-1 16,20-3 0-16,2-1 0 0,31-4-1 16,41 0 0-16,31-7-1 15,28-7 0-15,24-8-2 16,10-17 3-16,11-12-8 16,3-11 2-16,-3-5 4 15,-6-23-1-15,-5-13 4 16,-14-2 1-16,-17-10 3 15,-20-1 4-15,-37-1 1 16,-32-2-2-16,-31 0-3 16,-14-3 0-16,-33-1 4 15,-43 1-1-15,-23-1 0 0,-11 4-5 16,-20 7-2 0,12 9 0-16,2 17-1 0,13 8 0 15,24 9 1-15,19 3-3 16,36 4 0-16,24 4-15 15,20 10-31-15,63 5-91 16</inkml:trace>
  <inkml:trace contextRef="#ctx0" brushRef="#br0" timeOffset="147805.0258">11251 12177 264 0,'-47'-2'24'0,"5"2"-24"15,-1 0 0-15,4 9 9 16,-15 1 0-16,11 7 7 0,-5 1-3 16,11 5-3-16,-9 6-7 15,7 8 4-15,-13 6-3 16,15 5-3-16,6 8 2 15,15-6-3-15,16 2 0 16,0-4 0-16,24-1 0 16,30 2 0-16,17-5 0 15,7-2 0-15,1-8 2 16,-5-1-2-16,7-8 4 16,8-6-2-16,4-7 4 15,16-9 6-15,11-3 0 16,6 0 0-16,-2-15 0 15,0-10-3-15,-6-5 1 0,-11-7-2 16,-16-2 0-16,-16-2-5 16,-17-3 2-16,-21-5 5 15,-12-3-10-15,-13-9 0 16,-12 5 0-16,0-2-5 16,-31 11-6-16,-23 9-1 15,-6 13-17-15,-2 11-48 16,-10 12-160-16</inkml:trace>
  <inkml:trace contextRef="#ctx0" brushRef="#br0" timeOffset="149936.7599">6197 13913 216 0,'13'5'22'16,"-5"4"-22"-16,-2-1-5 16,13 3 5-16,26 8 9 15,19 0 2-15,-6-1 0 16,8-4-7-16,-2 5 5 16,0 3 2-16,3 0 4 15,-3 4-3-15,12 3-4 16,9-1-1-16,12 3-3 15,17-5 2-15,2 2-1 16,8-1-1-16,6-5-4 16,-2-8 4-16,15-3-3 15,14-8 4-15,6-3-4 0,-2 0 6 16,-14-6-1 0,-27-6-1-16,-23 5-4 0,-23 0 0 15,-12-5 0-15,-4-2 1 16,-12-5-1-16,1-9 1 15,-3-5 1-15,-5-4 0 16,-6-7-1-16,-4-5 5 16,0-1 0-16,-17-2 6 15,-5 1-5-15,-7-8-1 16,0-4-4-16,-13-3 1 16,-34-2-2-16,-9-3 1 15,-14 1-3-15,-11-3-2 0,-16 3 2 16,-13 4 0-16,-26 4 0 15,-19 14-3-15,-35 11-4 16,-13 18 3-16,-16 16 2 16,-11 3 2-16,13 15 2 15,11 15 3-15,30 7-5 16,29-5 0-16,27 7-2 16,27-1-1-16,21 3 1 15,22 6-10-15,11 5-14 16,20 2-5-16,19 2-85 15</inkml:trace>
  <inkml:trace contextRef="#ctx0" brushRef="#br0" timeOffset="152087.0236">11307 14314 165 0,'-12'-4'27'0,"-1"0"-16"15,5 0-2-15,2 4 13 0,6 0 4 16,0 0-4-1,0 0-10-15,0 0-1 0,0 0-1 16,0 0 0-16,0 0 2 16,0 0-3-16,0 0-1 15,0 0 3-15,0 0 2 16,0 0-5-16,0 0 0 16,0 0-2-16,0 0-3 15,0 22-2-15,12 12 16 16,21 13-4-16,7 9-4 15,-1-2-4-15,8 4-3 16,1-9 2-16,6-1-3 0,-5-3 2 16,5-6-3-16,-4-7 2 15,3-8-2-15,-1-7 0 16,14-12-1-16,13-5 1 16,18-11 0-16,29-37 1 15,31-32 5-15,33-35-6 16,38-28-1-16,22-15-1 15,10-4-6-15,3 4-17 16,-23 1-114-16</inkml:trace>
  <inkml:trace contextRef="#ctx0" brushRef="#br0" timeOffset="153527.4992">13556 14142 155 0,'0'-12'5'16,"0"4"-5"-16,0 5-3 15,0 3 3-15,0 0 22 16,0 0-9-16,0 0-11 16,0 0-2-16,0 0 0 15,0 0 2-15,0 0 1 0,0 0 2 16,0 0 0-16,0 0 6 15,0 0-2-15,0 3 2 16,0 12 5-16,17 16 6 16,-3 4 2-16,5 14-1 15,4 2-2-15,1 0-3 16,1-3-7-16,6-5-3 16,0-8-5-16,8-3 7 15,-6-7-1-15,7-6-3 16,-1-5-5-16,13-6 4 15,-1-8 1-15,22-3 0 16,22-35 1-16,23-28-3 0,45-36 2 16,48-28-3-1,39-26-3-15,41-17-4 0,5-3-9 16,-9-1-10-16,-26 12-34 16,-50 21-174-16</inkml:trace>
  <inkml:trace contextRef="#ctx0" brushRef="#br0" timeOffset="154293.4781">15605 14130 41 0,'6'-7'98'0,"0"7"-90"0,-6 0-5 16,2 0 9-16,-2 0 17 16,6 0-5-16,7 11-11 15,3 17 16-15,5 16 9 16,2 13-6-16,-1 20-6 16,3 7-9-16,6 4 9 15,6-3-10-15,11-11-2 16,2-9-11-16,-1-13 5 15,5-4-7-15,4-16 4 16,10-10-2-16,17-15 0 0,24-7 3 16,30-37-2-16,26-37-1 15,42-32-2-15,39-33-1 16,14-19-8-16,11-10-3 16,0 0-21-16,-23 12-56 15,-23 10-34-15</inkml:trace>
  <inkml:trace contextRef="#ctx0" brushRef="#br0" timeOffset="155207.7663">18385 14002 238 0,'0'0'29'15,"0"0"-29"-15,0 7 2 0,0 19 11 16,6 22 21-16,7 9 0 16,3 15-9-16,3 1-8 15,10 0-4-15,4-7 3 16,10-5 0-16,5-9-4 15,12-11-8-15,8-11 0 16,21-8-1-16,16-15 6 16,32-7-4-16,20-15 1 15,27-32 0-15,22-26 0 16,20-20 1-16,13-13-4 0,-5-4-3 16,-4-8-1-16,-18 0-3 15,-11 2-4 1,-25 9-3-16,-32 10 0 0,-28 17 1 15,-21 18-45-15,-27 18-98 16</inkml:trace>
  <inkml:trace contextRef="#ctx0" brushRef="#br0" timeOffset="160357.2619">22703 14236 234 0,'31'8'10'16,"-18"-5"8"-16,-9-3-18 0,2 0-7 15,6 0-6 1,3 0 8-16,1 4 2 0,1-3-16 16,-9 2-37-16</inkml:trace>
  <inkml:trace contextRef="#ctx0" brushRef="#br0" timeOffset="163179.8766">2718 4251 355 0,'25'0'0'16,"-15"0"-5"-16,-10 0-8 15,0 9 13-15,0 18 4 16,0 6 0-16,0 7-1 16,-16-1 1-16,-3 3 3 15,5 2-3-15,-5 2 5 16,-1 2 0-16,5 1-1 15,3 6-4-15,-5 7 3 16,9 6-4-16,-5 12 2 16,-7 8-5-16,5 10 3 0,-10 10-1 15,1 9 1 1,-16 11-2-16,1 17 0 0,-21 7 6 16,-16 12-3-16,-7 6 1 15,-8 0-1-15,6 5-2 16,7-5 6-16,14 10-3 15,12-1-2-15,11 8 0 16,10 4 1-16,2-5-2 16,10-2 6-16,1 0-4 15,11 0 0-15,-5 6 4 16,0 8-8-16,-9 1 4 16,6 3 2-16,-7-4-4 15,1 6-2-15,2-8 0 16,-3 5 0-16,5-6 2 15,-2-8-2-15,-1 5 0 0,1-5 0 16,-4-5 1-16,-1-8-1 16,5-3 0-16,-6-12 1 15,-2-8-1-15,3-6 2 16,-3-9 0-16,8-6-2 16,-10-10 3-16,11 1-2 15,5-6-1-15,1-6 0 16,-1 2 0-16,7-1 0 15,-4-3 0-15,10 2 0 16,0 1 0-16,0-7 0 16,0-1 0-16,0-5-1 15,16-3 1-15,3-5 0 0,8-1 0 16,4-12 1-16,8-5-1 16,-8-17 0-16,10-9 0 15,-1-8 0-15,11-4 0 16,-7-5-1-16,3-12-2 15,3-5 1-15,4-8 3 16,-3-3-2-16,9 0-1 16,11-27 2-16,13-15 5 15,20-21-1-15,11-13 0 16,14-25-4-16,9-5 2 16,-4-15-2-16,13-7 1 15,8-5 1-15,-12-3-2 16,0-7 1-16,-28 8-1 15,-11-8 4-15,-24 0-2 16,-9-7 5-16,-22-5 1 0,-7-8-2 16,-18-5 1-16,-15-4 1 15,-9-3 4-15,0-3 1 16,-33-1-6-16,-21 2 4 16,-2-3 0-16,-10-3-4 15,0-9-5-15,-5-12 0 16,1-12 0-16,-2-5-2 15,-11-1-3-15,2-3 0 16,3 12 1-16,-1 4 0 16,11-5 1-16,2 5 1 0,0 4 0 15,10 10 1 1,-2 9 1-16,2 5 0 0,1-5-2 16,-12 5 0-16,-5 13 0 15,-13 9 4-15,1 13-3 16,-1 6-1-16,10 13 0 15,9 12 0-15,6 16 1 16,17 14 0-16,4 15-1 16,8 13 0-16,16 12-2 15,-3 8 0-15,5 15-1 16,5 7-3-16,6 8-4 16,2 7-16-16,0 0-23 15,0 0-34-15,35 24-24 16,10 9-81-16</inkml:trace>
  <inkml:trace contextRef="#ctx0" brushRef="#br0" timeOffset="229110.8831">5897 3787 223 0,'7'0'38'0,"1"0"-30"0,-8 0 3 16,0-2 25-16,0-3 1 15,0 0-5-15,-21-3-16 16,1 0-5-16,1 3 7 16,0-1-3-16,1 2-4 15,-9 1 0-15,0 2-4 16,-10-2-2-16,-17 3 1 16,-10 0-5-16,-17 0 0 15,-10 3 3-15,-4 10-2 16,2 4 6-16,4 4-4 15,-1 2-1-15,3 5 0 0,0 2-3 16,-4 4 1-16,12 1 1 16,7 4-2-16,18 7-1 15,11 3-2-15,18 4 3 16,11 2-2-16,14 0-1 16,0-2 1-16,45 1 0 15,21-2-1-15,19-3 3 16,18-3-1-16,13-9 0 15,6-4 0-15,10-7-3 16,9-5 2-16,10-7 2 16,6-6-2-16,-2-4 0 15,-6-4 0-15,-15 0 0 16,-2-14 2-16,-10-6-1 16,-6-9-1-16,-2-9 2 0,-11-6 1 15,-6-11 0-15,-12-6 0 16,-21 0 1-16,-12 4 1 15,-25 4-1-15,-21 2 1 16,-6 3 2-16,-19-1-3 16,-26-1 2-16,-21 8-1 15,-13 3-3-15,-16 5 0 16,-10 5 2-16,-21 6-2 16,-9 2 2-16,-7 8 0 15,-1 1-2-15,-6 5 0 16,6 2 1-16,-1 5-1 0,22 0 0 15,18 0 0 1,20 0 0-16,20 0 0 0,18 0 0 16,17 0 0-16,13 0 0 15,9 0-1-15,7 0 1 16,0 0-4-16,0 0 0 16,0 0-1-16,0 0 0 15,0 2-1-15,0 1 2 16,0 1 0-16,0-1 3 15,0 0 1-15,0-3 0 16,0 0-2-16,0 0 2 16,0 0 0-16,0 0 0 15,0 0 1-15,0 0-1 16,0 0 0-16,0 0 0 16,0 0 0-16,0 0 0 0,0 0 1 15,0 0-2-15,0 0 1 16,0 0-1-16,0 0 0 15,0 0-10-15,0 0-14 16,0 7-27-16,0 2-16 16,0 0-34-16,0 2-103 15</inkml:trace>
  <inkml:trace contextRef="#ctx0" brushRef="#br0" timeOffset="230032.992">6908 4287 113 0,'17'0'12'16,"1"4"-7"-16,-5-4 6 16,5 4 11-16,7-4 10 15,10 3 1-15,11 1-6 16,12-4-6-16,14 5-2 16,13-5-1-16,6 1 0 0,18-1-5 15,15 0 0-15,19 0 0 16,16 0-3-16,11 0 1 15,1-2 0-15,-7-2-5 16,-3-1-3-16,-19 5 5 16,1-3-1-16,-13 3-1 15,-2-3-1-15,3 3-1 16,-1 0 0-16,6 0 0 16,7-2 1-16,2 0 0 15,-5 2-1-15,-10 0-4 16,-20 0 0-16,-11 0 0 15,-8 0 0-15,-6 0 0 0,-2 0 1 16,-11 0-1-16,-14 0-1 16,-4 0 0-16,-13 0 1 15,-12 0 0-15,-15 0-6 16,-7 0-5-16,-7 0-15 16,0 0-15-16,-27 0-166 15</inkml:trace>
  <inkml:trace contextRef="#ctx0" brushRef="#br0" timeOffset="230836.9969">7340 4152 114 0,'0'-1'39'16,"0"0"-33"-16,0-2 4 16,0-3 28-16,-6 3-7 15,0-6-15-15,-2 5-14 16,1-3-2-16,-5-4 0 16,-4 1-2-16,9-3-2 0,1-3-2 15,6-3-4-15,0-3 3 16,0-3 0-16,8 0-4 15,7-1 6-15,-9-1-3 16,0 5 4-16,-6 3-5 16,0 4 9-16,0 4 3 15,0 2 2-15,-12 3 8 16,-5 4 14-16,11 1 3 16,0 1-2-16,0 0 0 15,0 0-14-15,-11 10-8 16,3 16-6-16,-5 12 4 15,4 12 3-15,3 8-2 0,4 3 6 16,-5 5-3-16,1 2-1 16,0 3 6-16,-7 6-5 15,-4-4-1-15,5-7 2 16,-1-10-8-16,7-8 1 16,-1-5-2-16,1-6 0 15,1-6-2-15,5-7-8 16,0-11-1-16,2-12-10 15,4-1-10-15,0-26-68 16,6-20-121-16</inkml:trace>
  <inkml:trace contextRef="#ctx0" brushRef="#br0" timeOffset="231579.9369">7150 3897 177 0,'0'-12'45'0,"0"4"-29"16,21 4-6-16,24 2 20 16,17 0 12-16,29 2-3 15,29 0-9-15,8 0-9 16,29 0-5-16,19 0-3 16,25 4 0-16,14 2-5 15,12-3-2-15,7-2-2 16,5 1 3-16,1-2-3 0,21 0 1 15,3 0-5-15,-1 0 3 16,-5-3-3-16,-26-2-3 16,-32 1 3-16,-34 4 0 15,-30 0-1-15,-33 0 1 16,-18 0 0-16,-27 0 1 16,-11 2-2-16,-9 5 2 15,-5 1-1-15,-15-1 0 16,1 5 1-16,-7 3-1 15,-3 5 1-15,1 8 2 16,-8 5 1-16,-2 5-3 16,0 6 3-16,0 8 0 15,-21 6-3-15,-3 11 2 16,-1 3-3-16,-4 3 1 16,6-4-1-16,9-10 0 0,3-7 0 15,3-11 1-15,2-5-1 16,-11-7 0-16,1-4 1 15,-5-5-1-15,-2-7 1 16,-8 1-1-16,-6-5 2 16,-15-5-1-16,-10 2 0 15,-12-5 1-15,-21 1-2 16,-17-1 2-16,-26-2 0 16,-21 2-1-16,-23 2 0 15,-33 1 0-15,-17 1-1 16,-5-2 3-16,5 0-3 15,3 1 0-15,22-6 2 0,6 0 4 16,7 0-4-16,0 0 1 16,1 0 0-16,14 0-3 15,17 0 0-15,14 0 0 16,17 0 0-16,11 0 0 16,11 0-3-16,6 0-4 15,18 0-5-15,12 0-10 16,24 0-19-16,10 0-30 15,14 6-53-15,6 2-129 16</inkml:trace>
  <inkml:trace contextRef="#ctx0" brushRef="#br0" timeOffset="234060.8066">8918 6450 24 0,'-3'-20'106'0,"-34"-2"-85"16,-10-2-14-16,-3-1 17 0,-10-2 23 15,17 8-12-15,-17-1-9 16,-4-2 0-16,-4 2-8 15,-13-2 13-15,-10 2-11 16,-21-2 0-16,-3-2 0 16,-9 0-6-16,-15 0 0 15,-8-2-5-15,-16 4 3 16,-23 3-1-16,-8 1-4 16,-9 3-7-16,-24 1 1 15,5 7 3-15,-7 7-4 16,4 0 6-16,4 9-1 15,12 11-1-15,14 5-3 0,20 5 0 16,11 3-2-16,24 3 3 16,8-2-2-16,22-1 1 15,21 0-1-15,25 4 0 16,10 3-3-16,23 5 1 16,19 6-2-16,12 6 2 15,0 3 1-15,37 5-3 16,29-2 0-16,31-4 3 15,25 0-1-15,29-8 0 16,11-6 1-16,34-6 2 16,11-8-2-16,24-10 2 15,13-7 1-15,8-3 0 16,0-4-2-16,3-6 2 0,15-1-1 16,5-3 0-1,2-24 4-15,-10-13-5 0,-25-10 1 16,-42-6-1-16,-47 5 5 15,-45 4-3-15,-44-3 1 16,-31-2 6-16,-33-4-7 16,0-3 0-16,-66-3 0 15,-25 2-2-15,-25 8-4 16,-29 12 3-16,5 11 0 16,-15 14-1-16,4 12-3 15,15 3-5-15,3 22-7 16,20 17-29-16,20 9-87 15</inkml:trace>
  <inkml:trace contextRef="#ctx0" brushRef="#br0" timeOffset="234669.5407">8405 7909 67 0,'-17'-24'305'16,"-30"-7"-305"-16,-19-2-33 0,-27-11 33 16,-33-7 9-16,-34 0 18 15,-26 0-13-15,-29 2 14 16,-18 5 0-16,-13 7-4 15,-8 11 2-15,8 9-5 16,12 14-12-16,0 3-5 16,19 14-3-16,15 19-1 15,10 10 0-15,28 5 3 16,30 7 2-16,37 4-5 16,37 4-1-16,23 2 1 15,29 5 0-15,6 1-3 16,35-2-2-16,39 1 2 15,26-4 1-15,36-8 1 0,27-13 0 16,26-13 1-16,19-13 0 16,26-16 0-16,12-3 1 15,18-10-1-15,24-19 1 16,7-10 6-16,1-14-3 16,-31-4-2-16,-50-1-2 15,-62 1 0-15,-52 4 1 16,-58-5 0-16,-43-6 1 15,-10-9-2-15,-77-7-4 16,-41-1 0-16,-48 8-7 16,-35 15 7-16,-24 18 1 15,-13 21 3-15,0 19 0 0,14 7-1 16,27 29-11-16,32 11 5 16,38 13-5-16,52 2-55 15,46 4-217-15</inkml:trace>
  <inkml:trace contextRef="#ctx0" brushRef="#br0" timeOffset="235380.9508">7898 8709 138 0,'-212'-50'67'15,"-14"8"-24"-15,-9 6 1 16,-1 10 17-16,9 12-15 15,10 6-16-15,10 8 3 16,12 0-17-16,14 0-8 16,7 19-5-16,19 5 1 15,-2 7 0-15,14 5-4 16,21 8 3-16,17 5-2 0,8 7-1 16,24 7-4-16,15 8-4 15,27 2 0-15,29 4 2 16,2-3-3-16,48-1 6 15,41 2 2-15,35-2 1 16,39-4 0-16,31 2 1 16,40-13 3-16,39-7-2 15,29-14-1-15,33-8 3 16,39-4-3-16,20-6 4 16,30-8-4-16,12-2-1 15,-4-7 0-15,-6-2-1 16,-4 0 1-16,-27-11-1 15,-23-19 1-15,-23-9-1 0,-45-10 0 16,-37-5 2-16,-52-13 1 16,-48-3 3-16,-55-7-5 15,-52-11 5-15,-48-7-3 16,-12-12 6-16,-66-3 0 16,-25-2-4-16,-27 0 1 15,-22 7-2-15,-36 5-2 16,-35 5-2-16,-25 14-5 15,-24 14-1-15,-21 20-1 16,-4 21 8-16,8 25-3 16,8 6 2-16,21 31-11 15,16 13-9-15,21 12-38 16,40 3-83-16</inkml:trace>
  <inkml:trace contextRef="#ctx0" brushRef="#br0" timeOffset="236071.0629">9821 10159 448 0,'0'0'0'16,"-8"0"-3"-16,-17-4 3 15,-21-16 2-15,-22-11 15 16,-27-5-4-16,-23-12 1 16,-24-1-6-16,-26-10 2 15,-26-6-1-15,-27 3-7 16,-7-1-2-16,-20 15-3 15,2 6 2-15,-6 18-5 16,-21 13 5-16,0 11-4 16,-12 4 4-16,6 27 0 15,6 13 1-15,13 10 2 16,18 8-1-16,29 5 4 16,33-1-2-16,40 2-3 0,38 3 0 15,38 6 0-15,29 10-2 16,35 5 1-16,6-3 1 15,73-5-2-15,47-4 1 16,45-9-1-16,46-9 2 16,29-10 0-16,27-15 0 15,21-12 0-15,12-10 0 16,22-11 6-16,5-4-1 16,12-1-4-16,-18-28-1 15,-19-1-1-15,-29-13 1 16,-35-5 0-16,-39-7 1 15,-38 0 2-15,-35-5 2 0,-30-5 1 16,-30-12 2-16,-33-11 2 16,-22-11-3-16,-17-12-1 15,-19-1 0-15,-45 0-4 16,-12 8-1-16,-24 13-1 16,-15 11 0-16,-20 14-7 15,-18 11-6-15,-20 22-9 16,-9 15-10-16,10 15-20 15,13 3-84-15</inkml:trace>
  <inkml:trace contextRef="#ctx0" brushRef="#br0" timeOffset="250490.3682">10226 6420 111 0,'-56'-15'12'16,"-8"-3"-11"-16,-2 0 5 15,2-2-6-15,-15 6-3 16,21 4-4-16,-8-2 4 0,2 5-9 16,-8-1-11-1,0 3-35-15</inkml:trace>
  <inkml:trace contextRef="#ctx0" brushRef="#br0" timeOffset="251420.2928">6301 5939 39 0,'18'0'31'16,"7"0"-25"-16,10 0 4 16,-2 0 4-16,4 0 4 15,15 0-2-15,2 4 9 16,2 3-6-16,6-3 1 16,14 2 2-16,-1 2-9 0,11-4 2 15,20 3-8-15,10-4 0 16,6 1 3-16,10-4 0 15,-8 0-1-15,2-15 1 16,6-9-1-16,-10-10-1 16,0-8 5-16,-8-7-6 15,-11-11 5-15,-24-4-5 16,-21-4-1-16,-19-1-5 16,-20 2 2-16,-19-1 2 15,0 2 2-15,-13-3-2 16,-32 2 0-16,-7 3 7 15,-25 3-5-15,-9 10 2 16,-18 7-5-16,-22 14 4 0,-14 10-3 16,-22 13-3-16,-20 7-2 15,-8 0 2-15,-8 18-2 16,8 8 0-16,10 1 0 16,21 5-1-16,12 1 0 15,21 0 1-15,22 4 0 16,20 4 1-16,13 5-1 15,14 3 1-15,11 6-1 16,15 0 0-16,10 0 0 16,15 8-1-16,6 3 1 15,6-1-3-15,34 1 3 16,24-6-3-16,21-5-6 0,12-7-6 16,8 0-8-1,21-5-27-15,0-7-216 0</inkml:trace>
  <inkml:trace contextRef="#ctx0" brushRef="#br0" timeOffset="256613.8181">12539 6446 127 0,'15'-12'23'16,"-15"5"-13"-16,0 0 8 15,0 2 25-15,0-1-8 16,0 3-9-16,0-2 1 16,0 4-1-16,0-1-2 15,0 1-6-15,0 1 5 16,0 0-6-16,0 0-7 15,0 0-2-15,0 0-3 0,0 0-1 16,0 0-1-16,6 0-1 16,-4 8 1-16,10 10 5 15,5 12-4-15,-3 10 2 16,3 11 2-16,-5 11-6 16,5 8 4-16,-15 10-4 15,2 6-1-15,-4 5 0 16,2 5-1-16,4-1 1 15,7 4-2-15,3 0 2 16,-1 5-1-16,3-2 1 16,5-3-1-16,0 0 3 15,-5 4-3-15,-3 3 1 0,3 5-1 16,-3 2 0 0,-3 3 0-16,3-2 1 0,1-4-1 15,3-2 0-15,10-1 0 16,-11 2 0-16,3-3 0 15,-2-2-1-15,-9 2 1 16,-4-1 0-16,-4 3 2 16,-2-2-4-16,0 4 3 15,0-6-1-15,-12 2 0 16,-15-3 2-16,-2 0-1 16,-6-6-1-16,4-9-2 15,4-11 2-15,0-13-1 16,7-6 0-16,1-6 0 0,2-12-3 15,9-3 0-15,-4-7 1 16,-3-8-7-16,-3 0-20 16,-7-9-53-16,-6-4-127 15</inkml:trace>
  <inkml:trace contextRef="#ctx0" brushRef="#br0" timeOffset="257033.2036">12190 10281 250 0,'-15'0'100'0,"9"0"-75"0,6 0-16 16,0 0 3-16,0 0-1 15,0 13-2-15,0 17 4 16,29 10-2-16,2 3 1 15,4 3-6-15,2-2 0 16,-1-1-2-16,-1 5 1 16,-2-3-3-16,4-1 1 15,-2-3-2-15,0-5 1 16,-2-7 0-16,0-7-1 16,-2-4 0-16,-4-7-1 15,0-6 0-15,0-5 4 16,2 0-3-16,6-15 6 15,11-22 0-15,11-14-1 0,16-11-1 16,-5-12-4-16,4-3-1 16,-5 2 0-16,-10 1-4 15,-11 5 2-15,-15 3-12 16,-8 7-8-16,-17 5-20 16,-4 14-43-16,-2 10-89 15</inkml:trace>
  <inkml:trace contextRef="#ctx0" brushRef="#br0" timeOffset="257401.9083">8411 10234 196 0,'0'-6'29'0,"0"6"-29"0,0-4-7 16,13-2 7-16,26-2 10 15,31-3-9-15,15 0-1 16,18 3-6-16,9 2-19 16,4 6-53-16</inkml:trace>
  <inkml:trace contextRef="#ctx0" brushRef="#br0" timeOffset="258360.4359">10164 10056 227 0,'-45'-17'29'0,"-1"-5"-25"16,-12-5 0-16,-8 1 2 15,-12-11 23-15,-16 1 2 16,-9-1 7-16,-13-6-10 16,-6 1-3-16,-14-5-5 15,-13 3-3-15,-18 1-5 16,-15 2 1-16,-13 1-3 15,-7 3 2-15,-19 9-1 0,6 5-2 16,-8 1 2 0,-9 7-1-16,-4 2-6 0,-1 4-1 15,-5 8-3-15,-2 1 0 16,-10 0 0-16,-13 1 1 16,-4 14 1-16,11 3 6 15,12-1-7-15,14-5 6 16,15 7-1-16,4-5 0 15,8 7-4-15,17 1-2 16,10 2 0-16,15 4 0 16,18 1 0-16,15 4 0 15,18 2-2-15,15 5 2 0,2 4-1 16,18-1-2-16,15 1 3 16,25-3-1-16,4 2-2 15,12 9 1-15,8 3 1 16,11 4 1-16,4 11-5 15,0 1 3-15,38 0 1 16,21 0-5-16,18-2 5 16,14-6-4-16,18 0 1 15,30-5 1-15,14-7 3 16,31-7 3-16,31-7-2 16,25-8 2-16,37-7-1 15,16-7 1-15,26-3 0 16,3-2-3-16,5 4 1 15,-5-6-1-15,-8 1 0 16,-4-4 2-16,0 0-2 0,-8-5 0 16,-2 0 0-16,-9 0 0 15,-12 0-2-15,-12 0 1 16,-27-10-2-16,-21-9 1 16,-29-3 2-16,-22-5 0 15,-26-6-1-15,-16-3 1 16,-10-1-1-16,-15-3 1 15,-14-7-1-15,-10-1 1 16,-17-5 0-16,-17 3 1 16,-10-2-1-16,-6 4 1 0,-15 1-1 15,-12 4 0 1,0 2 1-16,0 4-1 0,-33 0-1 16,0 4 1-16,-10 0-2 15,-15 0-6-15,-8 0 8 16,-9 3-6-16,1 5 0 15,-11-2-4-15,3 5-4 16,1 0-15-16,-8 8-28 16,-2 7-61-16,-18 4-139 15</inkml:trace>
  <inkml:trace contextRef="#ctx0" brushRef="#br0" timeOffset="259059.9246">788 10655 278 0,'0'3'14'16,"0"-3"-11"-16,8 0-3 15,10 0 7-15,28 0 15 16,12-4 2-16,27-11-4 16,26-3-9-16,19-4-2 15,25-6 5-15,13-6 4 16,22 5-7-16,11-4-3 15,11 6-1-15,14-5 0 16,9 6-5-16,-7-2-1 16,-7 1 0-16,-14 2-1 0,-25 3-1 15,-19 0-1 1,-23 3-4-16,-13 4 1 0,-22-3-1 16,-16 0-8-16,-23 2-4 15,-20 5-10-15,-24 0-58 16,-22 0-191-16</inkml:trace>
  <inkml:trace contextRef="#ctx0" brushRef="#br0" timeOffset="259380.7551">2627 9854 317 0,'-8'0'5'0,"8"5"-5"0,0 23-6 15,0 12 6-15,0 21 7 16,0 7 2-16,0 6-1 16,8 11-4-16,11 0-2 15,0 5 6-15,1 6 2 16,-1-1-10-16,-7 1 1 15,3-8 3-15,-5-11-2 16,2-12-2-16,-5-13-1 16,3-11-2-16,-4-8-9 15,-6-15-12-15,0-18-26 0,0-7-142 16</inkml:trace>
  <inkml:trace contextRef="#ctx0" brushRef="#br0" timeOffset="259801.0325">2735 10100 316 0,'0'-14'43'0,"8"6"-43"16,11-2 4-16,14 1 5 15,6 0 5-15,27 1 2 16,23-3-2-16,14 3-11 15,21 2 3-15,19-2-4 0,14 0 2 16,2 0 0-16,13 1-3 16,-3 0-1-16,-7 3 2 15,-26 0-2-15,-18 4-1 16,-21 0 1-16,-27 0 0 16,-22 2-2-16,-17 4 1 15,-19 3-3-15,-12 4 4 16,0 6 1-16,-37 10 7 15,-31 6-1-15,-23 7-3 16,-10 9-2-16,-9 0 2 16,-2 8-1-16,-12 0 4 15,2 2-4-15,17 1 1 16,2-4-1-16,24-1-3 0,13 3-3 16,16-2-5-16,11 1-5 15,12-3-12-15,15-9-87 16</inkml:trace>
  <inkml:trace contextRef="#ctx0" brushRef="#br0" timeOffset="335500.7061">11183 10578 189 0,'6'0'34'0,"-4"0"-32"16,-2 0-2-16,0 0 24 15,0 0 2-15,0 0-11 16,5 0-3-16,-3 0-5 16,-2 0 6-16,4 0 5 15,2 3-4-15,-4 0-1 0,2-3 0 16,-2 6 3-1,-2-6-1-15,0 0 0 0,0 0 0 16,0 0 7-16,0 0-5 16,0 0-2-16,0 0 1 15,0 0-5-15,0 0 0 16,0 0-3-16,0 0-3 16,0 0-1-16,0 0-1 15,0 0-2-15,0 0 0 16,0 0 0-16,0 0 0 15,0 0-1-15,0 0 1 16,0 0-1-16,0 3 0 16,0 3 1-16,0-2-1 0,0 5 2 15,0-4-2 1,0 3 1-16,0 6-1 0,-8 5 4 16,-11 8-3-16,-8 2-1 15,1 3 0-15,-5 1 0 16,6-3 0-16,-4 0 0 15,4 1 1-15,6 1 0 16,1 3-1-16,-5 9 0 16,0 6 0-16,5 3 1 15,3 6-1-15,9-5 0 16,0-2 0-16,6-8-1 16,0-5 1-16,0-6 0 0,8-6-1 15,11-2 1 1,3-6 0-16,-3 0-1 0,4-8 1 15,-3-1 0-15,3-6-1 16,-2 1 0-16,6-2 0 16,0-3 1-16,2 0 0 15,6 0 0-15,-10-3 0 16,-5-6 1-16,-1-1 0 16,-9-1-1-16,-2-3 1 15,1-2 0-15,-9 2-1 16,0-1 1-16,0 1 0 15,-11-5-1-15,-11 4 0 16,1-3-1-16,-4 4 1 16,-8 2-2-16,6 1 2 15,2 7 0-15,7-3-2 0,1 7 2 16,7 0-4-16,2 0 4 16,3 0-2-16,3 0 2 15,2 0 0-15,0 0-1 16,-4 0-2-16,4 0 1 15,0 0-1-15,-6 0-2 16,4 0-3-16,-8 3-13 16,3 5-18-16,5-4-35 15,2 0-45-15,0-4-102 16</inkml:trace>
  <inkml:trace contextRef="#ctx0" brushRef="#br0" timeOffset="335942.6689">11599 11072 56 0,'0'0'182'0,"0"0"-150"16,-7 1 1-16,-5 14 4 15,4 7-10-15,2 3-10 16,6 4-5-16,0 1-3 16,0-5-1-16,0 2-4 0,14-6 0 15,9-6-3-15,6-4 0 16,-2-3 2-16,4-8-2 16,8 0 1-16,0-4 1 15,7-22 1-15,-15-4 1 16,2-6 6-16,-15-1-7 15,-12-2 0-15,-6 4-2 16,0 3 2-16,-18 10 5 16,-15 8-5-16,-4 5 4 15,-11 6 1-15,5 3-2 16,-3 0-3-16,13 12-4 16,4-2-2-16,13-4 1 0,16-4-10 15,0-2-17 1,24 0-1-16,24-4-23 0,10-14-140 15</inkml:trace>
  <inkml:trace contextRef="#ctx0" brushRef="#br0" timeOffset="336294.2178">12124 10765 191 0,'-19'11'51'0,"-2"11"-42"16,3 7 25-16,5 0 4 15,5-2-13-15,8 1-4 16,0-5-6-16,0-2-7 16,15-6-6-16,24-7-2 15,0-5 0-15,19-3 2 0,0-8 2 16,0-14-2-16,-9-5-2 16,-13-5 0-16,-18-2 5 15,-18-1-2-15,0-1 0 16,-23 7 7-16,-24 3-2 15,-9 4 0-15,-4 8 1 16,0 6 0-16,15 8-4 16,3 0-3-16,11 0-1 15,9 0-1-15,9 0-6 16,11 4-4-16,2 1-13 16,0 4-4-16,27-1-9 15,14-4-76-15,13-1-133 0</inkml:trace>
  <inkml:trace contextRef="#ctx0" brushRef="#br0" timeOffset="336542.9118">12665 10750 90 0,'0'22'62'16,"-20"11"-36"-16,-28 4 14 15,-6 6 22-15,-12 6-17 16,-6 6-2-16,-3 7-12 15,-7 3-12-15,1 2 3 16,13 6-2-16,-2-3-10 16,16-4 1-16,10-7-6 0,9-4-5 15,17-13 0 1,11-7-7-16,7-6-4 0,0-10-8 16,17-12-12-16,18-7-47 15,4-7-109-15</inkml:trace>
  <inkml:trace contextRef="#ctx0" brushRef="#br0" timeOffset="336850.8554">12392 11455 251 0,'-29'36'13'0,"9"-3"-2"15,9-6 22 1,9-6-3-16,2-2-8 0,2-5-7 15,38-3-5-15,3-11-4 16,13 0 8-16,10-11 4 16,0-14-14-16,-12-2-2 15,-15-2-2-15,-16 0 1 16,-21 6-1-16,-2 2 1 16,-12 6 0-16,-38 8 1 15,-18 7 0-15,-9 0-1 16,-1 4 0-16,14 7 0 15,4-4-1-15,23-3-5 16,16-4-12-16,15 0-40 16,6-4-242-16</inkml:trace>
  <inkml:trace contextRef="#ctx0" brushRef="#br0" timeOffset="337413.5239">13118 10864 61 0,'14'-16'35'0,"-1"2"3"0,-7 0 19 16,-2 3 5-1,-4-3-7-15,0-2-3 0,0-2-15 16,-16-4-18-16,-11 0 4 16,-13-7 2-16,-9-1-11 15,-11-3-1-15,-12 1-3 16,-15-2 3-16,-10 5-6 16,-13 0-2-16,-18 3 3 15,-27 10-7-15,-4 6-1 16,-5 10 0-16,1 4 0 15,0 22-1-15,6 9 1 16,14 7-3-16,13 5 3 16,20 13 0-16,19 5-1 15,17 8 0-15,12 0-2 16,10 8 3-16,19 0 0 0,4 11 0 16,17-1 0-16,12-3 0 15,0 1-3-15,29-5 1 16,20-3-2-16,17-7 1 15,19-5 0-15,21-14 1 16,20-7-2-16,20-12 2 16,22-10 0-16,-7-13 1 15,15-11-2-15,4-2 3 16,-5-7-4-16,-3-20 2 16,-23-13-8-16,-38-3-24 15,-34-9-90-15</inkml:trace>
  <inkml:trace contextRef="#ctx0" brushRef="#br0" timeOffset="362867.0061">2280 11230 203 0,'-23'16'120'16,"3"-6"-106"-16,1-6 1 15,5-1 27-15,11-3-5 0,-1 4-14 16,4-4 1-16,0 0-11 15,0 0-3-15,0 0-2 16,0 0-4-16,0 0-2 16,0 0-1-16,0 0-1 15,0 0 0-15,4 0 0 16,19 0 0-16,10 0 0 16,19-4 1-16,4-2 2 15,10-5-1-15,19-5 0 16,12-6-1-16,27-6 5 15,31-5-3-15,14-7 0 16,1 3-2-16,4-7-1 0,-1 4 2 16,-10-1-2-16,-5 1 2 15,-12 2-2-15,-7-2 1 16,-15 3 0-16,0-3-1 16,-8 8 1-16,-13-1-1 15,-18 6 0-15,-19 8-1 16,-27 9 1-16,-20 2-1 15,-9 4 0-15,-8 4-4 16,-2 0-1-16,0 0-7 16,0 0-8-16,0 0-33 15,0 0-86-15</inkml:trace>
  <inkml:trace contextRef="#ctx0" brushRef="#br0" timeOffset="363325.3256">3688 10600 277 0,'-4'0'24'0,"4"0"6"0,0 0 14 16,0 0-20 0,0 0-11-16,0 0-3 0,0 0-6 15,0 0-1-15,0 10-1 16,0 13-2-16,0 13 9 16,0 12-3-16,0 0 1 15,4 3-2-15,12 3-3 16,3 3 5-16,-5 4-4 15,3-1 2-15,4 2-2 16,-1 1-1-16,5-9 2 16,-4-3-4-16,4-10 0 15,1-6 0-15,-7-5-1 16,-5-7 1-16,3-1 0 16,-9-4-4-16,3-3 0 15,-9-11-5-15,6-4-8 0,-8 0-10 16,0-19-23-16,0-14-78 15,0-14-42-15</inkml:trace>
  <inkml:trace contextRef="#ctx0" brushRef="#br0" timeOffset="363714.1569">3932 10795 63 0,'0'-5'240'0,"-2"5"-195"16,-3 0-17-16,5 0 21 15,0 0-11-15,0 0-17 16,0 0-4-16,0 0-13 0,5-3-4 16,48-5 3-16,26-6-1 15,24-5 2-15,27-3-2 16,26-3 0-16,13-5 3 16,5 0-2-16,-5 3-1 15,-12 3-1-15,-14 6-1 16,-19 3 0-16,-17 8 0 15,-22 3 0-15,-19 4-3 16,-28 0 2-16,-18 0 0 16,-7 8 0-16,-13 17 1 15,0 8 3-15,-44 11 1 16,-34 10-1-16,-22 6-1 16,-22 3 0-16,-20 2-2 0,-7 6 2 15,-8-2-1 1,-11 2-2-16,18-2 1 0,19-6-4 15,28-5-11-15,31-10-24 16,28-8-77-16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57:13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11458 1224 334 0,'31'8'39'16,"-31"0"-39"-16,0-3-2 15,0 7 2-15,0 8 8 16,-21 16 4-16,-5-7-2 0,1 1 0 15,-2 5-1-15,-10 6 3 16,-11 5 2-16,-10 4-3 16,-12 6-3-16,-21 6 2 15,-23 8-7-15,-18 4 2 16,-9-1-5-16,13-7 0 16,21-15-2-16,34-16-4 15,36-14-4-15,23-13-2 16,14-5-11-16,0 0-6 15,31 0 14-15,20 4 8 16,9 5 7-16,0 5 1 16,0 13-1-16,-6 12 3 0,-11 16 0 15,-7 19 2-15,-18 14 3 16,-18 11 4-16,0 10-3 16,0-2-3-16,0 9 4 15,0 5-6-15,0-4 0 16,0-1 0-16,0-10 0 15,0-8-3-15,0-12-1 16,0-10-1-16,0-17-2 16,0-18 0-16,0-15-4 15,0-18-3-15,0-11-12 16,0-28-41-16,0-38-244 16</inkml:trace>
  <inkml:trace contextRef="#ctx0" brushRef="#br0" timeOffset="345.1155">10786 2212 183 0,'21'-12'45'0,"6"2"-17"16,14 4 14-16,9 4-2 15,20 2-8-15,6 0-9 16,9 11-9-16,0 12-5 15,-2 12-2-15,-11 12-1 16,-12 9 2-16,-23 13 1 16,-16 8 1-16,-11 6-4 15,-8 5 0-15,-2 2 2 0,0-2 0 16,0-1-7-16,0-2 2 16,0-8-3-16,0-10 0 15,0-12-1-15,0-14-1 16,-2-11-4-16,-4-12-5 15,-6-9-7-15,-5-9-15 16,-8-3-23-16,-12-24-47 16,-6-14-43-16,-15-14 34 15</inkml:trace>
  <inkml:trace contextRef="#ctx0" brushRef="#br0" timeOffset="527.5125">10956 2797 138 0,'-21'-21'54'16,"9"8"-17"-16,1 3 9 0,11 4-4 15,0 0-21-15,0-4-19 16,29-1 2-16,19-2-1 16,10 0 2-16,8 2 6 15,6-1 3-15,5 5-6 16,-19 2-8-16,-5 4 0 16,-15 1-14-16,-16 0-23 15,-22 7-205-15</inkml:trace>
  <inkml:trace contextRef="#ctx0" brushRef="#br0" timeOffset="698.5933">11107 3172 30 0,'91'-20'45'15,"-7"6"-33"-15,-13 2-12 16,-34 9-17-16</inkml:trace>
  <inkml:trace contextRef="#ctx0" brushRef="#br0" timeOffset="900.8604">10722 3683 88 0,'0'9'16'0,"21"-2"-3"16,20-7 3-16,13 0 13 15,12-6 5-15,2-10-10 16,13-7-11-16,-3 1-12 16,5-1-1-16,-11-3-12 15,1 0-47-15</inkml:trace>
  <inkml:trace contextRef="#ctx0" brushRef="#br0" timeOffset="1630.7095">12372 1914 265 0,'-9'-2'114'0,"9"0"-102"15,0-4-9-15,23-5 11 16,43-4-10-16,21-4 1 16,25-1-2-16,4 4-1 15,1 8-1-15,-1 4 5 16,-10 4-4-16,-20 0 1 0,-26 16-1 15,-29 10-2-15,-29 11 0 16,-2 8 0-16,-57 11 1 16,-34 3-1-16,-19 4 1 15,-4-2 0-15,5-1-1 16,7-4 1-16,18-6 0 16,20-9-1-16,6-8 2 15,31-6-2-15,10-9 0 16,17-4-3-16,0-7-2 15,23-4 4-15,29-3-1 16,18 0 2-16,4-13 5 16,9-6-2-16,-4-2-2 0,-9 1 5 15,-6 3-6-15,-25 3-1 16,-12 8 1-16,-25 4-1 16,-2 2 0-16,-14 0-6 15,-44 5-11-15,-8 17-5 16,-9 6 21-16,7 7 2 15,4 4 0-15,10 0 2 16,15 7-2-16,8 1 3 16,8 4 0-16,7 0-1 15,7 1 1-15,9 2-2 16,0 9 2-16,3 0 3 16,30-2 7-16,4-5-3 15,6-5-10-15,13-9 4 0,2-3 5 16,-6-9-8-1,5-8 0-15,1-9 3 0,9-7 1 16,5-6 4-16,6-3 1 16,11-25-2-16,4-12-8 15,-2-10-1-15,4-6-15 16,-14 0-27-16,-13-1-242 16</inkml:trace>
  <inkml:trace contextRef="#ctx0" brushRef="#br0" timeOffset="2648.5474">15388 1430 20 0,'2'-6'44'0,"2"3"-16"0,-4 0 20 16,2 3 15-16,-2 0 2 16,0 0-13-16,0 0-12 15,0 0-7-15,0 0-10 16,0 14-13-16,0 19-2 15,-6 19 3-15,-27 19-4 16,-19 15-3-16,-18 11-2 16,-19 8-1-16,-19 2 0 15,-10-4-1-15,3-7 0 16,5-7-2-16,19-13-10 16,21-16-9-16,16-20-43 15,23-17-89-15</inkml:trace>
  <inkml:trace contextRef="#ctx0" brushRef="#br0" timeOffset="2834.7665">15164 1915 48 0,'67'0'46'15,"7"0"-8"-15,23 4 7 16,15 1 6-16,6 3-15 15,4 1-5-15,-13-2-18 16,-20 4-13-16,-23-2-21 16,-33 2-59-16</inkml:trace>
  <inkml:trace contextRef="#ctx0" brushRef="#br0" timeOffset="3044.2415">15357 2393 112 0,'-19'51'72'0,"15"1"-53"16,2 0 18-16,2 3-2 15,0 0 3-15,0 0-4 16,0 0-12-16,8-3-18 16,2-6-1-16,-1-9-3 15,1-5-8-15,-2-12-7 0,-1-9-34 16,11-11-123-16</inkml:trace>
  <inkml:trace contextRef="#ctx0" brushRef="#br0" timeOffset="3471.7362">16760 1647 284 0,'0'0'14'16,"0"9"-8"-16,-12 24 17 0,-32 25 37 16,-28 16-26-1,-15 13-17-15,-8-4-9 0,8-8-5 16,11-8-3-16,16-7-2 16,16-8-4-16,11-11 1 15,13-12-1-15,20-11 1 16,0-8-9-16,4-10-4 15,33 0 6-15,11 0 10 16,7-12 2-16,5-4 1 16,2 1 0-16,-2 1 1 15,4 3-2-15,-2 3 3 16,-2 3 0-16,-4 0 1 16,4 4 3-16,-6 1-3 15,-9-2 3-15,-5 2-5 16,-13 0-2-16,-9 0-2 0,-1 0 0 15,-5-1-6-15,-2-1-1 16,-3-2 3-16,1 2-13 16,-2 1-74-16,-6-3-136 15</inkml:trace>
  <inkml:trace contextRef="#ctx0" brushRef="#br0" timeOffset="4852.7179">17705 1592 409 0,'-17'9'0'15,"9"-8"-18"-15,8-1 18 16,50 0 12-16,24 0-3 15,25 0-4-15,5 0-5 16,-5 0-1-16,-10 0-3 16,-27 10-12-16,-27 11-32 15,-35 6-262-15</inkml:trace>
  <inkml:trace contextRef="#ctx0" brushRef="#br0" timeOffset="5048.7915">17548 2162 181 0,'0'6'10'16,"4"-5"8"-16,39-1 37 16,13-6 11-16,16-14-20 15,7-6-19-15,0-5-17 16,1 2-3-16,-10-3-2 16,-7 0-4-16,-10-5-1 15,-22-2-18-15,-14-5-15 16,-17 2-32-16,-4 0-98 15</inkml:trace>
  <inkml:trace contextRef="#ctx0" brushRef="#br0" timeOffset="5263.389">17887 1630 169 0,'-31'-1'87'15,"6"1"-54"-15,8 9-5 16,-1 27-5-16,5 19-4 16,7 18-3-16,2 7 0 15,4 6-7-15,0 5 8 16,4-1-8-16,5-1 12 15,-3 0-8-15,0-12 0 16,-2-8-13-16,-2-12 0 16,-2-13-3-16,0-15-3 15,4-11-4-15,-4-15-3 16,6-3-7-16,7-26-28 16,5-25-94-16,7-16-38 15</inkml:trace>
  <inkml:trace contextRef="#ctx0" brushRef="#br0" timeOffset="5459.9789">18056 1983 141 0,'21'-29'81'16,"-7"17"-52"-16,-1 12-11 16,-7 0 12-16,2 26 17 15,5 18 4-15,-1 11-18 16,1 10-13-16,3 3-12 16,7-2 3-16,2-9-6 15,8-9-5-15,6-15 0 16,-6-12-6-16,8-14-3 15,3-7-5-15,14-25-4 16,6-26-24-16,12-19-78 16,5-13-88-16</inkml:trace>
  <inkml:trace contextRef="#ctx0" brushRef="#br0" timeOffset="5790.1661">19191 1545 254 0,'0'-9'109'0,"0"9"-68"16,0 0 5-16,-16 3-7 15,-34 22-21-15,-16 13-14 16,-6 9 1-16,14 8 0 16,16-1-3-16,20 0-1 15,19 2-2-15,3-7 1 16,9-3-1-16,34-4-1 16,11-5-4-16,12 0-1 15,4-2 0-15,-8 3 0 16,-2 4 4-16,-14 4 2 0,-11 4-1 15,-19 3 2-15,-13 2 0 16,-3 2 0-16,-3 0 4 16,-32-4 0-16,-6-1 0 15,-5-4 0-15,-5-4 2 16,7-5-2-16,7-5-3 16,8-11-1-16,15-8-3 15,8-7-6-15,6-8-12 16,0-8-106-16</inkml:trace>
  <inkml:trace contextRef="#ctx0" brushRef="#br0" timeOffset="6224.4875">20806 1150 275 0,'0'13'41'16,"-25"25"-40"-16,-50 15 26 16,-26 14 0-16,-25 8 3 15,2 1-15-15,14-6-9 16,15-9-2-16,23-9-4 16,22-11 0-16,15-12 1 15,23-10-1-15,12-12-4 16,0-6-3-16,4-1 4 0,39-1 2 15,7-10 1-15,4 0 0 16,-7 7 1-16,-12 4-1 16,-10 0 3-16,-6 13-2 15,-1 16 2-15,-5 9-1 16,-1 4 3-16,1 4 2 16,-1-4-7-16,5 1 0 15,-3-5 0-15,5-4-3 16,-3-3 1-16,-3-2-2 15,-7-4-4-15,-6-5-6 16,0-6-4-16,-2-2-19 16,-31-8-66-16,0-4-25 15,-5 0 22-15</inkml:trace>
  <inkml:trace contextRef="#ctx0" brushRef="#br0" timeOffset="6591.9109">20214 2081 42 0,'0'-34'67'0,"0"0"-18"15,9-1 20-15,32-1-16 16,13 0-18-16,14-1-22 15,13-1 0-15,16 5-1 16,6 2-6-16,9 4-2 16,-1 3-4-16,3 5-2 15,4 4 1-15,8 4 1 16,-6 6-1-16,-17 5 1 16,-22 0 0-16,-27 8-2 15,-30 12 2-15,-24 12 0 16,-8 11 0-16,-56 6 2 0,-27 5 0 15,-14-3 0-15,-3-6-2 16,3-5 0-16,8-7 0 16,1-5 2-16,16-5 0 15,8-7 0-15,18-3 0 16,19-7 3-16,16-3-4 16,13-3-1-16,6 0-1 15,4 0-3-15,35-10 2 16,19-9 1-16,4-1-1 15,6-2-8-15,-2 0-6 16,1-2 6-16,-7 2-16 16,-11-2-38-16,-14 2-133 0</inkml:trace>
  <inkml:trace contextRef="#ctx0" brushRef="#br0" timeOffset="6824.0996">20872 1777 158 0,'-31'19'43'0,"2"10"-16"16,-2 8 12-16,-4 9 0 16,-5 5 1-16,-1 8-18 15,-7 2-9-15,-1 1-7 16,-1 1-4-16,-8 0 3 16,0-5-5-16,-1-8 0 15,-6-8-2-15,14-10-4 0,12-10-5 16,18-12-12-1,15-10-5-15,6 0-2 0,6-22-95 16,41-12 4-16</inkml:trace>
  <inkml:trace contextRef="#ctx0" brushRef="#br0" timeOffset="7043.6574">21151 2441 36 0,'35'45'104'0,"-8"3"-52"16,-4-3 25-16,-13 0-14 0,-10-4-14 16,0-3-12-16,0-6-18 15,-19-3-13-15,-14-7-1 16,0-8-4-16,-2-6-1 16,-2-8-6-16,2 0-7 15,4-8-26-15,2-17-49 16,8-13-69-16</inkml:trace>
  <inkml:trace contextRef="#ctx0" brushRef="#br0" timeOffset="7387.6674">20973 2435 294 0,'0'1'31'0,"-6"22"-23"16,-29 13 36-16,-13 6-11 15,-8 2-9-15,-4 2-8 16,0-2-9-16,7-5 0 0,13-8-4 15,11-11-2-15,13-6-1 16,10-10-5-16,6-4-9 16,0 0-10-16,33-8-9 15,18-12 4-15,14-2-60 16,-3 5 14-16,-9 5 60 16,-15 8 15-16,-14 4 32 15,-11 0 2-15,-7 6 3 16,-6 7 7-16,0 4 10 15,0 2-12-15,-21-4-15 16,-1-6-11-16,3-2-3 16,7-6-9-16,5-1-3 0,3 0-1 15,4-7-4-15,0-20-31 16,35-10-18-16,25-11-44 16,19-9-106-16</inkml:trace>
  <inkml:trace contextRef="#ctx0" brushRef="#br0" timeOffset="7681.2403">21916 2121 267 0,'6'0'31'0,"-6"8"16"16,0 15 0-16,-19 9 5 16,-30 8-18-16,-18 3-21 15,-1-2-6-15,8-2 0 0,13-4-4 16,18-2-1-1,16-3-2-15,13-1-1 0,0-6 1 16,23-1 0-16,21-2 0 16,13-5 0-16,5-3 0 15,7-2 0-15,1-5 0 16,-8 1-4-16,-2-5 3 16,-6 1-3-16,-5-2 0 15,-7 0-6-15,-5 0-3 16,-4 0-7-16,-10 0-36 15,-1-3-123-15</inkml:trace>
  <inkml:trace contextRef="#ctx0" brushRef="#br0" timeOffset="8564.4219">3839 6602 192 0,'66'19'22'0,"-17"42"6"15,-13 35-5-15,-24 50 4 16,-12 53 5-16,0-39 1 16,-6 14-4-16,-27 9-5 15,12 2-7-15,-4 9-4 16,7 1-4-16,-1 14-2 16,-8 8 0-16,-12 10-2 15,-15 26 7-15,-8 1-1 16,-4 7-4-16,6-12-2 15,10-10 3-15,-3-8-3 16,9-8 5-16,5-10-2 0,6-3 0 16,8-15 1-1,-2-16-5-15,9-14-2 0,3-16 0 16,-3-9-2-16,-1-18 0 16,-8-12 0-16,2-18-3 15,5-26 1-15,-7-22-8 16,12-22 1-16,3-22-12 15,1-14-16-15,11-45-137 16</inkml:trace>
  <inkml:trace contextRef="#ctx0" brushRef="#br0" timeOffset="9451.7639">4314 6390 269 0,'85'-6'3'16,"39"0"-3"-16,31-1 0 15,21 3 8-15,10 4-4 16,10 0 4-16,31 0 11 15,11 0 16-15,16-7-1 16,-6 4-9-16,-28 3-4 16,-30 0-9-16,-35 2-4 15,-31 15-4-15,-27 7 1 16,-19 6-2-16,-13 8-1 16,-26 8 8-16,-21 13 0 15,-18 7 0-15,0 15-1 0,-20 11 2 16,-17 13-6-16,-3 10 1 15,7 13-6-15,15 12 1 16,5 8-1-16,7 12-1 16,6 10 0-16,0 12 2 15,0 6 1-15,27 9-2 16,14 2 0-16,15-1 6 16,14 1 0-16,9 2 1 15,-3 2 4-15,7-3-3 16,4 3-1-16,-4-2-5 15,-5-2-2-15,-12 2 0 16,-14-1 0-16,-13-6 2 16,-31-3-2-16,-8-4 0 0,0-18 0 15,-8-12 3-15,-25-17-1 16,2-15 1-16,-2-8 4 16,-6-12-3-16,-1-12 2 15,-19-12-5-15,-6-23 3 16,-5-6-1-16,-15-8 1 15,-12-10 1-15,-14-9 1 16,-1-6-2-16,-8-9 3 16,-4-6-4-16,-19-4 2 15,-7 0 0-15,-12-7-3 16,-20-9 3-16,-6-6-2 16,-23 0 1-16,-14 12-1 15,-17 3-3-15,-28 7 0 0,-22 0-3 16,-8 22-1-16,-4 9-6 15,13 0-12-15,2-2-41 16,10-3-137-16</inkml:trace>
  <inkml:trace contextRef="#ctx0" brushRef="#br0" timeOffset="10575.8826">10683 6477 203 0,'27'-9'117'16,"-7"9"-105"-16,-3 20-11 16,4 36 14-16,1 5 4 15,-20 15 0-15,-2 19 2 16,0 18 1-16,0 20-12 15,0 16 4-15,0 14-3 16,0 12 4-16,0 10-3 16,0 8-2-16,0 5 0 15,23 9-7-15,2 5 0 0,-6 7 4 16,-15 6-3-16,-4 10 5 16,-6 7 2-16,-30 4-5 15,-5-1-2-15,-2-9-1 16,-1-1-2-16,3-16 3 15,8-9 0-15,-2-15-1 16,6-20-2-16,2-5 0 16,-2-13 3-16,-2-13 1 15,0-9-4-15,4-13-1 16,2-13 0-16,11-23 0 16,1-18 0-16,7-20-1 15,6-18-5-15,0-11 1 16,0-12-4-16,0-7-5 15,0-4-1-15,0-33-28 16,0-21-88-16,19-27-155 0</inkml:trace>
  <inkml:trace contextRef="#ctx0" brushRef="#br0" timeOffset="12146.0512">10664 5953 54 0,'0'25'39'0,"0"7"-15"16,0-1 9-16,4-13 0 16,21 1 12-16,10-1-5 15,15-3 8-15,12 2-5 16,14-4 1-16,15-4-9 0,9-3-10 16,20-3-5-1,12-3-4-15,10 0-6 0,20-9-3 16,3-2-1-16,15-1-3 15,10 1 5-15,4 0-4 16,1-1 3-16,-1 2-2 16,-6-1-1-16,11 0-2 15,3-2 2-15,3 0 2 16,1-3-2-16,-7 0-2 16,-5 3 1-16,-10-2 7 15,-2 5-4-15,-12 2-1 16,-15 7 2-16,-21 1-3 15,-22 0-4-15,-15 0 1 16,-6 4 1-16,-2 8-1 0,-5 7 0 16,-3 2 3-16,-5 2-3 15,-13 3 0-15,-8 2 0 16,-7 11 0-16,-7 7 0 16,-8 5 0-16,-4 7 3 15,-4 6-2-15,-6 1-2 16,-3 13 0-16,1 6 0 15,-3 3 2-15,3 17 1 16,3 6-2-16,5 6 0 16,-2 7 3-16,2 9-4 15,-7 4 1-15,5 13 0 16,-4 1 4-16,3 0-4 0,-1 9 1 16,4 3 1-16,-2 3 0 15,1 8 3-15,-1 2-5 16,-2 2 3-16,0-2-2 15,-7 2 1-15,3 2-1 16,-5-2 1-16,-4 0 2 16,9-6-3-16,-3-5 2 15,9-6 0-15,2-4-1 16,-3 1-2-16,7-2 2 16,-10-5-3-16,-4 0 0 15,-9-10 3-15,-6-12-2 16,0-10 2-16,0-8-1 15,-2-11 1-15,-15-14 1 0,-2-9-3 16,3-14 0 0,1-7 3-16,5-7-4 0,2-14 2 15,4-9 0-15,2-10-1 16,-2-8-1-16,4-4 3 16,0-3-1-16,0 0 4 15,-3 0 0-15,3 0 4 16,-6 0-2-16,-10 0-2 15,-13-6-5-15,-21-1-1 16,-22-5-1-16,-13 7 0 16,-18 0-2-16,-13 5 3 15,-12 0 0-15,-19 0 0 0,-16 0 2 16,-17 3-2 0,-23 7 0-16,-26 6 2 0,-19 4-2 15,-25 4 0-15,-23 1-2 16,-8 2 1-16,-20 1 1 15,-15 1 0-15,-12 4 1 16,-7-3 2-16,11 0-3 16,4 1-1-16,22-3 0 15,23-1-2-15,17-3 3 16,27 1 0-16,31-6 1 16,26-2 0-16,30-5 1 15,26-5-2-15,34-3 1 16,37-4-1-16,22 0 0 15,30 0-2-15,11 0-1 16,7 0-8-16,0 0-8 0,0 0-5 16,7 0-10-16,26 0 8 15,18-10 11-15,13-9 0 16,15-3-7-16,12-5-22 16,6-1-29-16,-6 4-174 15</inkml:trace>
  <inkml:trace contextRef="#ctx0" brushRef="#br0" timeOffset="15793.9936">19766 5840 339 0,'-6'-18'69'0,"-9"6"-48"16,1 9-1-16,10 3 7 15,1 0 0-15,3 0-7 16,0 3-7-16,0 25-11 0,0 18 6 16,0 20 10-1,-4 14-4-15,2 8-2 0,2 5-6 16,0 9 0-16,-4 12 1 15,-4 8-3-15,-17 12 1 16,-14 21 4-16,-11 2-3 16,3 13 4-16,7 6-6 15,5 4 5-15,6 3-1 16,-2 10-6-16,-4 4 3 16,-2 8 1-16,-6 4-1 15,-7-1 4-15,0-2-6 16,-8-4 3-16,-4 7 0 15,2-8-4-15,5 2 2 16,3-13-3-16,13-5 2 0,4-9-1 16,12-4-2-16,4-7 2 15,7-11-2-15,-1 0 0 16,5-14 0-16,-2-1 0 16,-3-6 0-16,1-6-1 15,-5-8 0-15,-1-6 1 16,3-7 0-16,-1-7-1 15,3-11 1-15,3-11 0 16,8-20-1-16,2-11-1 16,0-12 0-16,0-9-4 15,0-13 1-15,6-5-1 16,-6-4-3-16,4-3 2 16,-4 0-2-16,0-3-8 0,0-19-17 15,0-23-30-15,0-13-26 16,2-26-154-16</inkml:trace>
  <inkml:trace contextRef="#ctx0" brushRef="#br0" timeOffset="17565.2246">19623 5674 171 0,'29'0'15'0,"6"0"4"15,21-4 19 1,0 3 6-16,16-4 2 0,5 1-9 16,14-4-3-16,14-3-6 15,27-3-10-15,25-8-2 16,25 3-6-16,13-2 0 16,-1 2-5-16,-6 5-3 15,-4 1 1-15,8 0 1 16,32-5 0-16,38-1 8 15,40-10 1-15,33-3-5 16,22-3-4-16,-5-3-1 16,1 4 2-16,-24 4-2 15,-17 6 1-15,-12 7 6 16,-17 5 2-16,-10 2-5 16,-17 4-3-16,-10 0-1 0,-14 0-3 15,-13 5 3-15,-15-3-3 16,-20 1 3-16,-24 3-2 15,-24 0 0-15,-26 0 0 16,-26 0 0-16,-18 1-1 16,-16 6 2-16,-9 4-2 15,-10-1 3-15,-6 4-2 16,0 4 0-16,-6 4 1 16,-3 4 1-16,5 8-2 15,2 3 1-15,6 7 0 16,-11 4-2-16,3 6 1 15,2 10-1-15,-1 12 2 0,5 9 1 16,-2 7 1 0,-2 4-2-16,2 9 3 0,-7 10 0 15,7 6-1-15,0 7-3 16,2 4 5-16,-1 6-3 16,3 7-1-16,0 6-2 15,-4 7 4-15,0 2-2 16,-6 2-2-16,-1 4 2 15,1-3-1-15,-1-1 0 16,5 3 1-16,-2-6-1 16,-1 3-1-16,-1 0 2 15,-7-6-1-15,-3 2 2 16,-3 3-3-16,-6 2 1 0,0 1 1 16,0 1 0-1,0 0-2-15,0-7 2 0,0-4-2 16,0-2 2-16,10-6-2 15,-1-3 1-15,1 0-1 16,-4-3 0-16,-2-9 4 16,-4-1-4-16,0-10 1 15,0-5 1-15,0-9-2 16,0-4 1-16,0-3 0 16,0-10-1-16,0-6 0 15,0-5 1-15,0-9-1 16,0-3 1-16,0-6-1 0,0-16 0 15,0-11 0 1,0-11 0-16,0-12 0 0,0-6 0 16,0 0 1-16,-4-4-1 15,4 0 4-15,0 0 1 16,0 0 0-16,-2 0-1 16,2 0 0-16,0 0 0 15,-4 0-2-15,-2-4 3 16,-17-3-3-16,-4 3-2 15,-18-7-2-15,-5 3 2 16,-16 2 0-16,-9-2 0 16,-20 8 0-16,-22-3 2 15,-22 3-2-15,-20 0 0 16,-21 0-2-16,-10 0 1 16,-15 0-1-16,-14 3 2 0,-19 5-2 15,-20-2 0-15,-15 2 1 16,-20 0 1-16,-15 2 1 15,-7 2 1-15,-7-5-2 16,-1 5 0-16,-1-2-2 16,-5 4 2-16,3 1 0 15,-3-1 0-15,-4-2 2 16,17 3-1-16,2 0-1 16,16-1-1-16,17 5-3 15,4-1 2-15,10-3 2 16,13-1 0-16,10-2 0 15,0-5 1-15,13-1-1 0,7-1 0 16,14 2-3 0,9 0 1-16,13-3 2 0,10 3 0 15,15-3-1-15,12-4 1 16,17 4 0-16,12-4-2 16,10 0-4-16,15 0-3 15,12 0-4-15,15 0 5 16,6 0-15-16,2-8-17 15,12-6-32-15,-4-8-105 16</inkml:trace>
  <inkml:trace contextRef="#ctx0" brushRef="#br0" timeOffset="32314.1487">7574 4109 363 0,'-21'5'28'0,"7"-1"-27"15,-15 1-1-15,-4 15 7 16,-31 18 3-16,-2 0 2 15,-9 9-3-15,-14 13 1 0,-8 13-4 16,-6 13 0-16,-3 17-3 16,-1 11 1-16,1 7-1 15,-13 7-2-15,5 5-1 16,4-3 1-16,13-8-1 16,12-15-1-16,19-15 0 15,21-22-1-15,20-12-2 16,10-18-5-16,7-7-4 15,2-10-22-15,-11-11-106 16</inkml:trace>
  <inkml:trace contextRef="#ctx0" brushRef="#br0" timeOffset="32786.1396">5976 5142 175 0,'0'0'26'0,"-19"25"-26"15,-20 11 7-15,-19 14 25 16,-2 12-3-16,2 5-4 16,-6 10-7-16,19 9 1 15,-7 4-10-15,19 4 5 16,0-5-5-16,21-5-3 15,12-11-4-15,0-9 0 16,29-14 0-16,20-9-2 0,22-11 0 16,7-12 0-16,13-13 0 15,19-5 0-15,5-23 1 16,16-26-1-16,17-17 0 16,3-14 1-16,-16-5 2 15,-20 1 1-15,-36 6-3 16,-31 7-1-16,-48 7-2 15,-7 7 2-15,-59 6 0 16,-29 1 2-16,-17 2 0 16,-20 4 8-16,4 0 2 15,6 4-3-15,8 2 2 16,17 4-4-16,14 2-6 16,19 6-1-16,19 6-7 0,26 4-3 15,19 5-32-15,11 3-89 16</inkml:trace>
  <inkml:trace contextRef="#ctx0" brushRef="#br0" timeOffset="33347.841">18451 3891 205 0,'-126'0'37'0,"-43"25"-28"16,-34 27 4-16,36 36 11 15,-17 40-1-15,-23-15 0 16,-10 11 6-16,-6 14-8 16,1 5-4-16,9-2-1 15,17-7-7-15,29-15-6 16,34-21-1-16,36-18-2 15,31-21 1-15,18-16-1 16,24-20-3-16,13-14-6 0,11-9-14 16,0-9-27-16,27-32-96 15</inkml:trace>
  <inkml:trace contextRef="#ctx0" brushRef="#br0" timeOffset="33814.5829">16403 4437 203 0,'-110'77'52'0,"-14"16"-45"16,-8 16-2-16,-3 4 8 16,3-2 12-16,12-6 10 0,21-8-7 15,20-9-7 1,24-14-5-16,15-11-9 0,26-15 1 15,14-12-6-15,6-11-1 16,54-7 1-16,27-9-1 16,33-6 0-16,26-3 1 15,20 0-1-15,20-20 0 16,8-4-1-16,11-6 0 16,4-6 1-16,4-3 2 15,-15-3-1-15,-29 1-2 16,-40 5 0-16,-45 1 0 15,-36 4 0-15,-40-2 1 0,-8-5 0 16,-39-2 1 0,-50-8 2-16,-31-6 4 0,-22-8-6 15,-16-5-2-15,1 1 1 16,17 4-1-16,20 13 0 16,21 14 3-16,22 9-3 15,21 8-1-15,19 3-4 16,14 4-10-16,17 2-18 15,6 3-96-15,23-3-147 16</inkml:trace>
  <inkml:trace contextRef="#ctx0" brushRef="#br0" timeOffset="34586.1377">27009 2963 192 0,'-23'30'57'16,"3"-1"-57"-16,-16 17 7 16,8-9 5-16,-12 4 2 15,7 9 2-15,-4 5 1 16,-11 6 0-16,-3 11 1 15,-22 12-1-15,-16 13-3 0,-16 12 1 16,-21 11-6 0,-15 7-6-16,-14 4 5 0,-14 6-4 15,1 3-4-15,-1-6 5 16,1-7-4-16,16-11-1 16,5-15 3-16,23-15-2 15,25-17-1-15,30-16-1 16,28-13-1-16,16-12 0 15,15-12-10-15,8-9-9 16,2-7-11-16,0 0-58 16,8-28-85-16</inkml:trace>
  <inkml:trace contextRef="#ctx0" brushRef="#br0" timeOffset="35170.307">25252 4172 88 0,'0'-10'179'16,"0"6"-158"-16,-2 2-17 15,-23 2 32-15,-10 0 1 16,-2 4-18-16,-17 14-6 16,0 11 1-16,-8 14 0 15,-10 18-9-15,0 15 1 16,-7 12-3-16,5 5-2 0,-3 3 3 15,3-2-2 1,1-6-1-16,11-10-1 0,11-13 1 16,13-15 0-16,14-11 4 15,11-8-4-15,11-9 0 16,2-4-1-16,8-4-2 16,30-3 1-16,15 0 1 15,14-6 3-15,5-1-3 16,19-4-1-16,6 0 1 15,15-7 0-15,14-6 0 16,8-4 0-16,11-2 1 16,-1 0-1-16,1 1 0 15,-2 3 0-15,-5 3 1 16,-16-1-1-16,-18-2 1 16,-26 4-3-16,-24-4 2 0,-19-1 0 15,-16-1 1-15,-17-7-1 16,-2-4 6-16,0-8-3 15,-31-6 6-15,-13-7-5 16,-9-3 2-16,-9-2-3 16,-11-6-1-16,-7 1 0 15,-5-6 3-15,-6-1-3 16,-4-3-2-16,8-1-1 16,-2 2-6-16,10 7 1 15,13 2-11-15,8 8-6 16,17 1-33-16,10 8-239 15</inkml:trace>
  <inkml:trace contextRef="#ctx0" brushRef="#br0" timeOffset="202463.3076">13715 12790 220 0,'13'-7'30'16,"-9"3"-25"-16,-4 4 17 0,0 0 38 16,0 0-17-1,0 0-11-15,0 0-10 0,0 0-7 16,-6 4-1-16,-11 7 4 16,-1 0-7-16,-3 5 4 15,-2-2-6-15,0 1 0 16,-1 7 1-16,-9 9-3 15,-13 8-4-15,-20 15 3 16,-4 5-2-16,-9 3-2 16,9 0 3-16,14-6-1 15,6-2-1-15,11-8-1 16,8-7-2-16,17-6 1 16,9-11-1-16,5-4 0 15,13-6-7-15,39-2 7 16,12 2 2-16,20-8-1 0,7 2 0 15,11-2-1-15,-3 0 3 16,4 0-3-16,9-1 1 16,-9 1 0-16,3-4 0 15,1 3-1-15,-14 0 2 16,-8-3-2-16,-13 0 0 16,-10 0 0-16,-14 0 1 15,-17 0 0-15,-4 0-2 16,-25-3 0-16,-2-7 1 15,0-12 7-15,0-12 4 0,-13-6-9 16,-16-1 1 0,-2-3-1-16,4 0-2 0,-12 1 0 15,6-1 3-15,-6 3-2 16,2 2-1-16,-5 1-2 16,5 9-1-16,4 3 1 15,6 9 0-15,6 4-1 16,3-1-7-16,-1 0-7 15,1 1-5-15,1 4-13 16,7 1-6-16,2 8-44 16,3 0-109-16</inkml:trace>
  <inkml:trace contextRef="#ctx0" brushRef="#br0" timeOffset="202949.5632">13889 13593 309 0,'0'24'21'0,"0"9"-20"16,0 8 20-16,0 9 16 16,0 2-13-16,-6 7 6 15,2 10-14-15,-3 4 6 16,1 12-4-16,-2 4-2 15,2 12-1-15,0 13-3 16,6 5 1-16,0 1-2 16,0-10-6-16,0-12 0 15,0-5-5-15,0-1 0 16,6-3 1-16,0-10-1 16,-4-8 1-16,-2-8-2 15,0-9-2-15,0-2 2 16,0-10-4-16,-8-8-10 0,-7-12-15 15,9-12-9-15,0-5-36 16,4-5-101-16</inkml:trace>
  <inkml:trace contextRef="#ctx0" brushRef="#br0" timeOffset="204884.1407">5854 12574 288 0,'17'19'46'0,"-15"3"-40"16,-2 3 1-16,-46 16 38 16,-51 24-6-16,12-12-16 15,-12-3 0-15,-10 6 0 16,-1 3-9-16,3 6 3 0,1 4-6 15,3 5 3 1,16-7-2-16,19-9-5 0,27-14 1 16,14-15-1-16,11-7-7 15,14-7 0-15,8 0-6 16,42-4 0-16,22 3 5 16,19 1 1-16,12-1-2 15,13-6 2-15,10-4 0 16,2-4 0-16,2 3 1 15,1 1-1-15,-9-3 0 16,-5 2 0-16,1 1 1 16,-8-4-1-16,-7 0 0 15,-24 0 0-15,-30 0 0 16,-26 0 0-16,-23 0 0 0,0 0-1 16,0 0 1-16,-14-22 12 15,1-23-9-15,-14-17-2 16,-16-7 2-16,-11 3-3 15,-4 6 1-15,9 5-1 16,-1 1 0-16,7 7-1 16,-3 9-9-16,3 13-7 15,1 7-5-15,11 3-3 16,11 11-31-16,14 1-65 16,-1 3-106-16</inkml:trace>
  <inkml:trace contextRef="#ctx0" brushRef="#br0" timeOffset="205215.0301">5988 13656 328 0,'-18'35'11'15,"-3"11"-8"-15,3 20 30 0,-16 9 1 16,3 9-6-16,5 11-6 16,-10 4-7-16,-7 8-5 15,-11 6-4-15,5-6-1 16,9-9-5-16,14-13-2 15,7-12 0-15,13-7-14 16,0-8-22-16,6-5-69 16,0-17-130-16</inkml:trace>
  <inkml:trace contextRef="#ctx0" brushRef="#br0" timeOffset="206845.832">23888 12331 225 0,'-19'5'60'0,"5"-5"-37"15,3 0 10-15,5 0 23 16,6 0-14-16,-6 0-18 15,-2 0-8-15,-9 0 0 16,-6 4 2-16,3 6 2 16,-11 5-8-16,-11 3 1 15,-14 4-2-15,-14 7-2 16,-10 4 3-16,-22 7-4 16,-9 2 0-16,-15 8 2 15,6-1-2-15,14-2-1 0,11 0-5 16,8-2-1-16,-4 6-1 15,-6 5 0-15,2-5 3 16,17-11-2-16,24-15 0 16,35-12-1-16,7-4 0 15,10 3-1-15,2-1 0 16,0 4-14-16,20-1 10 16,34 1-1-16,16-3 6 15,11-3 0-15,16-1 0 16,11-1 0-16,7 1 4 15,14-1-4-15,9 0 1 16,3-3-1-16,-1 0-1 16,-5 3 1-16,-5-7 1 0,-6 0 1 15,-8 0-2-15,-15 0-2 16,-20-10 2-16,-24 5 0 16,-17-5-2-16,-18-4 1 15,-11-6-3-15,-5-4 4 16,-4-11 1-16,2-9 1 15,-4-2-1-15,0-2 0 16,-4 2 1-16,-33-3-2 16,0-4 1-16,-1-1 1 15,-3 2-3-15,-6 5 3 16,-1 2-2-16,-8 5 0 16,7 10-2-16,1 5 1 0,5 10 0 15,5 1-1-15,-1 2 0 16,12 2-3-16,-2 6-5 15,11-4-2-15,7 8-12 16,9 0-7-16,2 0-15 16,0 0-50-16,0 19-71 15</inkml:trace>
  <inkml:trace contextRef="#ctx0" brushRef="#br0" timeOffset="207243.8776">23565 13345 290 0,'0'11'80'0,"0"7"-71"16,0 8-8-16,0 3 11 16,0 8 19-16,0 0-6 15,0 7-10-15,4 4-2 16,-2 4-1-16,3 5 8 0,-3 5-7 16,2 2-3-16,-2 6 1 15,-2-1-3-15,4 4-5 16,2-3 0-16,0-1-3 15,1 1 0-15,1-6 1 16,-4 0 0-16,-4-1-1 16,0-12-1-16,0-3-3 15,0-11-18-15,0-7-41 16,-10-2-141-16</inkml:trace>
  <inkml:trace contextRef="#ctx0" brushRef="#br0" timeOffset="209395.6358">14234 5431 43 0,'0'-14'1'0,"-18"14"2"0,18 0 0 15,37 0 4-15,23 0-2 16,-27 0-5-16,25 0 0 16,-2 1-29-16,6 12-4 15</inkml:trace>
  <inkml:trace contextRef="#ctx0" brushRef="#br0" timeOffset="210752.8607">16924 7092 229 0,'-15'-2'105'16,"-1"2"-84"-16,13-2-13 16,3 2 8-16,0 0 15 15,0 13-4-15,0 4-7 16,15 4-11-16,1-3 2 15,-3 4-2-15,1 3 1 16,3 5-2-16,1 4-2 16,-1 5 0-16,-3 2-2 15,3 2-2-15,-5-1 1 16,1-6 0-16,-1-3-2 0,1-3-1 16,3-2 0-16,-3-6 2 15,-5-7-2-15,-2-5 0 16,-6-9 0-16,0-1-1 15,0 0 0-15,0 0-6 16,0 0-12-16,0-11-10 16,0-11-18-16,0-3 5 15,0-15-8-15,0-4-7 16,0-8-18-16,-8-3-23 16</inkml:trace>
  <inkml:trace contextRef="#ctx0" brushRef="#br0" timeOffset="211065.5559">17008 6889 227 0,'0'-3'37'15,"0"3"-24"-15,0 0 8 16,0 0 0-16,4 0-9 16,27 0-4-16,17 0 12 15,10 0-3-15,12 7 1 16,2 1 1-16,-10 3-3 15,-8 1-10-15,-12 0-4 16,-16 1-2-16,-7-1-5 16,-13 5 5-16,-6 8 4 15,-2 8 4-15,-35 5 4 16,-15 5-4-16,1-7-3 16,-3-7 2-16,10-4-3 0,3-6 0 15,6-3-4-15,12-7 0 16,5-8-9-16,16-1-28 15,2 0-92-15,0-3-68 16</inkml:trace>
  <inkml:trace contextRef="#ctx0" brushRef="#br0" timeOffset="211606.2533">18052 7036 231 0,'4'0'45'0,"-2"-1"-29"16,5-9 38-16,-3-1 19 15,-2-8-44-15,2-6-20 16,-4-6-4-16,0 3-5 16,0 3 6-16,0 3 3 15,-19 3-3-15,-6 8-1 16,-3 3 2-16,-1 6-5 15,2 2 1-15,-4 0-1 16,-4 10 3-16,-1 15-1 16,3 8-1-16,4 5-2 15,11 9 1-15,5-2-1 16,3-4 2-16,10-7-3 0,0-7 0 16,0-5 0-1,0-8 0-15,17-7 0 0,10-7-4 16,14 0 1-16,19-6 3 15,12-19 3-15,3-12 2 16,-3-5-5-16,-12-2-1 16,-13 4 0-16,-9 11 1 15,-14 7 0-15,-11 12 0 16,-7 9 0-16,-6 1-2 16,0 0 0-16,0 15-3 15,0 10 5-15,-2 5 4 16,-2 5 2-16,4-4-6 0,0-8 1 15,0-7-1 1,16-3 0-16,9-7-2 0,2-5-4 16,12-1-22-16,5-4-31 15,-1-18-86-15</inkml:trace>
  <inkml:trace contextRef="#ctx0" brushRef="#br0" timeOffset="212094.0247">18978 6749 223 0,'0'-15'104'0,"-12"-6"-100"16,-7-1 14-16,3 0 42 0,-1 2-26 15,3 5-12-15,-3 5 0 16,3 4-2-16,1 6-4 15,-5 0-5-15,-5 0-6 16,-2 21 0-16,-4 8-1 16,9 4-3-16,3 0 0 15,11-5 0-15,6-3 0 16,0-7-1-16,6-1-3 16,25-6 0-16,6-7-3 15,5 0 3-15,1-4 1 16,-2 0 2-16,-4 0 0 15,-5 0 2-15,-4 10-2 0,-3 9-4 16,-2 8 4 0,-9 12 3-16,-3 9 2 0,-11 3-3 15,0 0 3-15,0-1-3 16,-19-3 1-16,-12-3 3 16,-4-1-4-16,-13-6 1 15,1 0 2-15,-5-11-4 16,1-4 2-16,7-6-3 15,3-10 0-15,10-6-1 16,4 0-16-16,10-12-27 16,15-24-70-16,2-8-65 15</inkml:trace>
  <inkml:trace contextRef="#ctx0" brushRef="#br0" timeOffset="212462.6411">19235 6962 289 0,'28'0'26'15,"8"0"0"-15,9 0 24 16,3-14 7-16,1-10-36 16,5-3-6-16,-13-6-9 15,-3 2-5-15,-16 0 0 16,-15 5 2-16,-7 2-1 15,0 7 0-15,-29 6-1 16,-13 7 13-16,-1 4-6 0,-5 0 6 16,-3 7-1-16,-7 17-5 15,8 9-1-15,7 5 1 16,12 4-3-16,10-1 3 16,19 0-8-16,2-7 2 15,0-7-4-15,31-1-3 16,19-8 0-16,10-11-4 15,12-7-17-15,13 0-15 16,6-22-32-16,6-14-81 16,6-9-73-16</inkml:trace>
  <inkml:trace contextRef="#ctx0" brushRef="#br0" timeOffset="212776.6875">20427 6592 274 0,'0'-7'67'0,"-25"7"-19"15,-22 0 27-15,-13 10-42 16,-8 16-6-16,4 3 3 16,10 4-12-16,15 1-3 15,20-6-10-15,15 1-5 16,4 2-1-16,12-2 1 16,32 0 0-16,9-3-2 15,18-1 1-15,-1 0 1 16,7-2 3-16,-5-1-2 15,-16-1 1-15,-15-1-2 0,-22-1-4 16,-19 5 2 0,-7 0 2-16,-48 3 3 0,-24-1 0 15,-10-4-3-15,4-7-3 16,11-7-4-16,14-8-33 16,17 0-16-16,18-22-92 15,25-14-126-15</inkml:trace>
  <inkml:trace contextRef="#ctx0" brushRef="#br0" timeOffset="213474.7247">20775 6277 422 0,'-85'-15'18'0,"-14"2"-6"15,-5-3 24-15,-7 1 7 16,1 0-6-16,-2 3-16 16,-16 2-9-16,-21 7-3 15,-22 3 5-15,-23 0-7 16,-17 9-4-16,-8 15-3 16,-13 8 0-16,-10 9 5 15,0 7-5-15,-2 7 0 16,5 8 0-16,7 4 6 0,13 5-6 15,21 4 0 1,32 1-1-16,38 3 1 0,25-1-3 16,24 3 2-16,9-2 0 15,18-2 1-15,11 1-3 16,18 1 1-16,21-2 0 16,2-3 0-16,31-4-1 15,41 0-2-15,21-6 0 16,34-4 3-16,23-8 0 15,22-5-1-15,26-7 2 16,15-7 1-16,19-5 0 16,16-7 0-16,16-10 1 15,1-7 3-15,0-5-4 16,-11 0 1-16,-12-16-1 16,-11-7 3-16,-22-9-2 0,-23-8 1 15,-27 0 0-15,-22-11 0 16,-22-8 0-16,-15-7 3 15,-11-15 0-15,-17-18-1 16,-22-11 1-16,-15-2-4 16,-17 0 0-16,-11 12-1 15,-7 12 1-15,0 15 1 16,0 12-2-16,-32 13 1 16,-9 6 0-16,-2 2-1 15,-15 5 0-15,2 0 0 16,-4 4 0-16,-2 1-2 15,2 8-7-15,0 3-11 0,0 5-12 16,-2 5-19-16,0 3-20 16,-4 3-73-16,-10 3-162 15</inkml:trace>
  <inkml:trace contextRef="#ctx0" brushRef="#br0" timeOffset="214096.4621">15175 6698 385 0,'66'-61'25'0,"8"-6"-25"0,30-15 10 15,22-13 22-15,10-7-3 16,15-11 0-16,19-11-13 16,16-13-1-16,16-3-8 15,28 5 2-15,26 7-1 16,21 10 1-16,19 10-3 16,9 3-2-16,10 8 0 15,1 10-4-15,13 14 3 16,-9 12-2-16,-16 12 3 15,-19 11-2-15,-33 13-1 16,-33 8-1-16,-24 8 1 16,-30 9-2-16,-16 0-1 15,-15 7 1-15,-14 17 0 16,-16 5-4-16,-13 3 5 16,-11 7-1-16,-18 0 0 0,-10-1 1 15,-19-3 1-15,-4-6-1 16,-11-5-2-16,-7-5 2 15,-5-6-4-15,-6-6-9 16,0-4-14-16,0-3-18 16,-19 0-33-16,-20-3-99 15</inkml:trace>
  <inkml:trace contextRef="#ctx0" brushRef="#br0" timeOffset="214562.6393">20940 4485 209 0,'35'0'12'16,"6"0"14"-16,7 10 31 15,-3 10-12-15,7 5-3 16,6 9-20-16,8 6-8 15,4 8-1-15,-1 2 0 16,-1 5-1-16,-2 1-3 16,-2-2 1-16,-6 1 2 15,-4-2-6-15,-3-2-3 16,-7-4 2-16,-17-3-1 16,-5-4-2-16,-9-5 2 15,-3-6 1-15,-10-7 5 0,0-6-4 16,0-7 3-16,0-5-4 15,-4 3 5-15,-31-3 8 16,-17-4-9-16,-14 0-6 16,-6 0-1-16,-7 0 0 15,1-12 8-15,-3-6-8 16,-10 2 3-16,-6 0-5 16,-4 3 0-16,1 2-1 15,-1 2-3-15,6 1-9 16,2 4-11-16,8 3-14 15,11 1-59-15,16 0-196 16</inkml:trace>
  <inkml:trace contextRef="#ctx0" brushRef="#br0" timeOffset="242462.4231">20487 15465 298 0,'19'-5'32'0,"-17"-1"-12"16,-2 3 34-16,-8 0-24 15,-50 0-11-15,8-1 3 16,3 1 0-16,-3-1 1 15,0 2-6-15,-3 2-1 16,-1 0-8-16,4 0 4 16,3 0 3-16,-7 6-11 15,-6 7-2-15,-10 6 1 16,-19 10-3-16,-2 11 0 0,-2 16 0 16,2 20 0-1,2 10 1-15,4 19 0 0,-2 10-1 16,3 8 0-16,5 11 2 15,15 4-2-15,27-2 0 16,22-7 0-16,15-12-1 16,0-7 1-16,31-11-3 15,17-17 2-15,10-17-1 16,12-21 2-16,9-14-8 16,1-14 7-16,5-4-4 15,12-12-6-15,11 0 6 16,1-14 5-16,1-22 0 15,-11-11 0-15,-20-13 4 16,-28-3-2-16,-30-6 1 16,-21 10-1-16,-12 8 2 0,-50 7 5 15,-27 10-8-15,-15 10 2 16,-18 8-1-16,-6 10-1 16,0 6-1-16,-6 0 0 15,3 19-1-15,16 6-2 16,15-6-1-16,28-2 3 15,22-5-11-15,22-1-16 16,17 0-15-16,11-1-58 16,4-10-56-16</inkml:trace>
  <inkml:trace contextRef="#ctx0" brushRef="#br0" timeOffset="242981.0594">18774 18068 198 0,'43'0'23'0,"11"-11"-15"16,18-7 19-16,7-1 20 0,3-1-13 16,9-2 2-1,6-2-8-15,7 2-10 0,7-3 1 16,11 3-12-16,2 0 0 15,-6 0-1-15,-10 0 1 16,-28 0-7-16,-14 6-12 16,-22 6-23-16,-15 1-61 15,-23 9-25-15</inkml:trace>
  <inkml:trace contextRef="#ctx0" brushRef="#br0" timeOffset="243219.9807">19342 18299 217 0,'15'0'23'0,"32"-4"-19"16,13-14 29-16,19-7 2 15,14-5-2-15,16-3 9 16,9 0-16-16,-2 1-10 15,-11 1-7-15,-8 6-9 16,-8 3-8-16,-2-2-29 16,-4 0-33-16,-5-2-44 15</inkml:trace>
  <inkml:trace contextRef="#ctx0" brushRef="#br0" timeOffset="248343.334">10571 16091 402 0,'21'-4'17'16,"6"-5"-17"-16,-9-2 1 15,7 0 2-15,12-2 13 16,7-9 4-16,-7 3-2 15,4-10-3-15,9-3 3 16,2-10-4-16,-1-14-4 16,9-10-3-16,-2-14 0 15,-8-1-2-15,-15 1-3 16,-16 7-1-16,-17 13 0 16,-2 13 0-16,-21 8 2 0,-43 16 0 15,-17 5-3-15,-22 10-12 16,-13 8 11-16,-14 11 1 15,8 26 1-15,4 6 12 16,15 8-11-16,4 2 2 16,28-2 1-16,20-7-3 15,20-4-2-15,22-3 0 16,9-1 0-16,2-3-4 16,48-3-1-16,14-4 3 15,23-1 0-15,10-6 1 16,13 3-1-16,9 3 4 15,-5 2 0-15,-15 5 1 0,-16 5-3 16,-31 3 0-16,-19 11 0 16,-33 13 1-1,0 11-1-15,-42 11 5 0,-22 6-2 16,-4-5-2-16,-6 4 0 16,-5-1 5-16,3-5-5 15,1-6 1-15,9-9-1 16,12-11 0-16,15-8-1 15,6-10-4-15,12-9-8 16,11-12-18-16,10-14-42 16,0-6-113-16,6-2-91 15</inkml:trace>
  <inkml:trace contextRef="#ctx0" brushRef="#br0" timeOffset="249257.6428">11985 15460 311 0,'-60'-28'75'0,"-6"-4"-56"15,-2-1-1-15,-9-8 14 16,-5-6-4-16,-3-1-19 15,-12-11 1-15,-9-2-7 16,3-6-3-16,-9-7 0 16,-1 5 0-16,1 7-1 15,-14 15 1-15,-6 12-4 0,-15 14 2 16,-6 14 2 0,-14 7 1-16,1 3 3 0,-8 26 4 15,-1 7-5-15,3 8 0 16,7 12-2-16,16 7 1 15,19 6-2-15,4 16 0 16,16 10 0-16,13 8 1 16,25 7-1-16,22 4 0 15,11 10 0-15,20 10-1 16,17 4 2-16,2 14 0 16,0 4-1-16,12 3 0 15,30-2 0-15,7-2 0 16,18-5 0-16,17-4-2 15,16-18 2-15,13-10 0 0,17-14-2 16,15-14-4-16,18-8 5 16,11-10 1-16,8-13-1 15,-15-14-4-15,1-19-2 16,-5-12 1-16,7-14 5 16,5 0 0-16,1-22 0 15,0-15 1-15,-11-14 2 16,-6-11 2-16,-4-8-2 15,-12-5-1-15,-11 4 1 16,-10-9-1-16,0 1 1 16,-8-1-1-16,-11-2-1 15,-12 3 0-15,-14-1 1 16,-15 4 1-16,-9 5 1 16,-7 3-1-16,-11-1 2 15,-6 3 2-15,-10 0 2 0,-7-5-3 16,-10 2-3-16,-2 0-1 15,0-6-1-15,0 7 1 16,-21 2-1-16,-3 3 0 16,-1 1-1-16,-17-1-2 15,1-2-7-15,-15 3-6 16,-10 2-27-16,-2 5-92 16,-9 14-68-16</inkml:trace>
  <inkml:trace contextRef="#ctx0" brushRef="#br0" timeOffset="308861.4237">2621 2010 228 0,'-2'-4'48'16,"-4"3"-27"-16,0-1 22 15,6 2 13-15,0 0-14 16,0 0-21-16,0 0-6 15,0 0-4-15,0 0 0 16,0 0 2-16,0 0-7 16,0 0-1-16,0 0-2 15,0 10 0-15,0 14 1 16,0 9 4-16,0 11-2 16,6 5 0-16,8 2-4 0,-1 3 0 15,3 1-1 1,7-2-1-16,-4 0 0 0,-1-9 0 15,1-5 1-15,1-7-1 16,7-6 0-16,-8-9 0 16,0-8-1-16,-1-7-6 15,-10-2 4-15,3 0 0 16,5 0 3-16,9-15 3 16,12-14 5-16,11-15-6 15,-5-11-1-15,-1-5 1 16,-11 4-1-16,-7 6-1 15,-1 1 0-15,-4 11-2 16,-7 5 2-16,-10 13-1 16,4 10 1-16,-1 6 0 0,-5 4 0 15,2 0 0-15,-2 0-3 16,4 0-1-16,2 2-5 16,8 8-1-16,13 5 10 15,6 5 0-15,3 2 3 16,-1-1-3-16,2-1 0 15,-2-5 1-15,-4 0 1 16,-10-7-2-16,4-4 0 16,1-4-1-16,-7 0 2 15,2 0 0-15,3-14 0 16,16-21 5-16,-7-9-4 16,6-7 0-16,-8-1-1 15,-10 8 0-15,-3 2-1 0,-5 1-1 16,1 5 1-16,-8 6 0 15,-6 7 0-15,0 4-1 16,0 2-3-16,0 3-14 16,0 2-19-16,0 1-23 15,0 2-72-15,13 3-38 16</inkml:trace>
  <inkml:trace contextRef="#ctx0" brushRef="#br0" timeOffset="309282.1176">4281 1937 262 0,'0'8'93'16,"0"2"-89"-16,0 9-4 15,0 4 21-15,0 7 3 16,0 0-15-16,0 1-2 15,0-1-4-15,2-2-3 16,21-3 4-16,2-5-2 16,10-4-1-16,-8-7-1 15,12-5 0-15,0-4 5 16,13-4-4-16,4-21 8 16,4-8 0-16,-17-5 0 15,-8-1-4-15,-16 5-3 16,-19 5 9-16,0-1-6 0,-19 3 2 15,-28 1-3-15,3 10 0 16,-7 5 3-16,5 4 1 16,5 6-8-16,10 1 5 15,-2 0-4-15,12 0-2 16,2 1-3-16,7 8-15 16,6 0-21-16,0-2-47 15,6 2-39-15,0-3-90 16</inkml:trace>
  <inkml:trace contextRef="#ctx0" brushRef="#br0" timeOffset="309574.6478">4996 1870 188 0,'6'3'16'0,"-6"0"-16"15,0 3 14-15,7 0 17 16,-1-1-11-16,-6 2-5 16,8 1-8-16,-4 1 3 15,9 2-3-15,-5 0 2 16,-2-2-1-16,0-1-5 16,-2-1-1-16,-1-2 0 15,3-1 0-15,2-1 1 0,-8-1-3 16,0-1 0-1,0-1-6-15,0 0-21 0,0 0-32 16,0 0-94-16</inkml:trace>
  <inkml:trace contextRef="#ctx0" brushRef="#br0" timeOffset="311720.3308">20591 6290 182 0,'0'-2'10'0,"0"-2"-7"0,0 0-3 16,-5-3 28-16,3 3 0 15,-2 3 15-15,4-5-13 16,-4 3-8-16,-2-5 3 15,4 3-3-15,-4-2-3 16,-7-5 3-16,-3 3-9 0,-5-6-4 16,-4 0-1-1,-8 1 1-15,-6-1-4 0,-7-3 2 16,-9-1-1-16,-12 3 2 16,-5-2 8-16,-19 2-7 15,-18 0-2-15,-15 5 2 16,-19 2-7-16,0 1-2 15,-1 5 0-15,-1 1 0 16,4 2 1-16,-3 0-1 16,3 0 0-16,-2 10 1 15,3 2-1-15,6 2 2 16,1 4 2-16,7 2-4 16,8 4-2-16,5 2 2 15,7 3 0-15,11 2 0 16,4 5 0-16,13 5-3 0,5 9 3 15,7 5-4-15,10 2 3 16,7 3 1-16,14 0-3 16,4-4 2-16,8 1-1 15,10 3-3-15,11 6 0 16,2-1 1-16,0 1 4 16,9-7-3-16,26 0-2 15,12-1 5-15,15-2-1 16,17 0-7-16,12-6 5 15,18-2-2-15,17-7 0 16,19 0 5-16,14-3-3 16,7-5 1-16,7-3-3 0,-1-6-6 15,-3-7 7-15,1 0-6 16,-1-1 1-16,-12-3-11 16,-12-3-13-16,-15-4 0 15,-14-6-9-15,-4 0 23 16,-9 0 4-16,-12-7 3 15,-6-11-2-15,-7-4-2 16,-9-7-8-16,-7-2 1 16,-11-4-2-16,-11-1-32 15</inkml:trace>
  <inkml:trace contextRef="#ctx0" brushRef="#br0" timeOffset="509434.0478">25231 16277 275 0,'-37'-14'53'0,"-8"-1"-18"16,-1-1-2-16,23 14 9 15,13-2-12-15,2 0 6 16,8 4-16-16,0 0-4 15,0 0-8-15,0-1-5 16,0-5 0-16,6-10-2 16,42-15-1-16,32-7 4 15,42-12-4-15,17 1 3 0,5 1-3 16,-3 1-1-16,-13 7 1 16,-14 6 0-16,-27 9 0 15,-23 14-10-15,-31 11-27 16,-21 3-41-16,-12 30-32 15,-12 11-103-15</inkml:trace>
  <inkml:trace contextRef="#ctx0" brushRef="#br0" timeOffset="509701.5187">25519 16740 179 0,'22'0'31'16,"3"-3"-8"-16,16-10 24 16,13-9-10-16,4 0-9 15,8-6-8-15,7 2-9 16,-1-4-1-16,-10 5-7 15,-10-1-3-15,-25 1-19 16,-15 3-31-16,-12-1-45 16</inkml:trace>
  <inkml:trace contextRef="#ctx0" brushRef="#br0" timeOffset="510137.8114">25589 16339 76 0,'0'11'90'0,"0"7"-84"15,2 4 32-15,21 9 16 16,4 5-12-16,6 5-8 16,4 3-3-16,-4 1-22 15,2 5 0-15,0 4-1 0,-10 1-5 16,0 9 0-16,-7 3-3 15,-11 1-7-15,-7 1-26 16,0-6-36 0,0-11-16-16,-13-12 46 0,-7-11 26 15,-3-7 11-15,-2-3 2 16,0-8 1-16,7-6 5 16,5 1 14-16,9-6 20 15,4 0 15-15,0-4-20 16,0-11-14-16,4-7-15 15,27-7-5-15,8 4 5 16,9-4-5-16,8 2 5 16,2 1 4-16,-2 0-6 15,-1-2 0-15,3 2-2 0,-6-3-2 16,2-3-21-16,-1 5-87 16,-3-3-78-16</inkml:trace>
  <inkml:trace contextRef="#ctx0" brushRef="#br0" timeOffset="512229.5952">26858 15896 146 0,'-23'-9'20'16,"3"3"17"-16,9 3 17 0,9 2-8 16,2 1-9-16,0 0-7 15,0 0-14-15,0 0 3 16,0 0 1-16,0-3-9 15,0 3 0-15,0-4-5 16,2-1-2-16,21-1 1 16,6-5-4-16,4 3 5 15,2-3-2-15,2-3-2 16,7 0 3-16,10-2 0 16,12-3-5-16,8 0 2 15,9-2 0-15,2-4-1 16,-7 3 0-16,-10 3-1 0,-18 1 1 15,-15 7 0-15,-12 4-2 16,-15 3 0-16,-4 1-12 16,-4 3-45-16,-6 0-49 15,-35 7-169-15</inkml:trace>
  <inkml:trace contextRef="#ctx0" brushRef="#br0" timeOffset="512478.6776">27238 15833 108 0,'0'15'26'15,"0"2"-11"-15,0 5 34 0,-4 9 17 16,-4 1-15-16,-8 12-9 16,-13 5-10-16,-11 2-13 15,-7 4 3-15,-1 0-2 16,-1-5-11-16,5-1-6 15,5-2-3-15,12-7-2 16,2-7-4-16,15-6-13 16,6-13-30-16,4-6-29 15,0-8-59-15</inkml:trace>
  <inkml:trace contextRef="#ctx0" brushRef="#br0" timeOffset="512681.2267">27100 16288 92 0,'19'23'64'0,"-1"5"-26"15,1 1 21-15,-1 4-29 16,-5 1-1-16,-1-2-2 16,5-1-20-16,-5-5-7 15,5-4-1-15,3-4-9 16,-1-8-28-16,0-8-71 15,1-2-30-15</inkml:trace>
  <inkml:trace contextRef="#ctx0" brushRef="#br0" timeOffset="512905.9743">27629 16244 119 0,'13'18'37'0,"5"-3"-5"16,5 4 22-16,6-4-24 16,-2 2 11-16,4-6-10 15,2 0-18-15,-2 0-9 16,-4 0-2-16,6-6-2 16,-2-3-4-16,-4-2-24 0,2 0-70 15,-5 0-22 1</inkml:trace>
  <inkml:trace contextRef="#ctx0" brushRef="#br0" timeOffset="513140.9023">28702 15763 179 0,'23'0'15'16,"-3"0"9"-16,18 0 12 15,-3 0-25-15,6 3-8 0,0 3-3 16,5-3-13-16,-5 4-30 16,-6 5-42-16</inkml:trace>
  <inkml:trace contextRef="#ctx0" brushRef="#br0" timeOffset="513361.6788">28652 16186 105 0,'0'4'1'16,"15"2"23"-16,14-3 11 15,2-3 7-15,10 0 15 0,7 0-16 16,1 0-8-16,13-9-12 15,2-4-9-15,0-1-4 16,9 0-3-16,-3-2-2 16,-8 2-3-16,-6 1-11 15,-2-1-32-15,-7 4-88 16</inkml:trace>
  <inkml:trace contextRef="#ctx0" brushRef="#br0" timeOffset="514307.8588">30068 15297 277 0,'-58'-25'24'0,"11"-6"-22"15,-9-5 25-15,-16-3 4 16,-19-1-5-16,-17-1-17 16,-7 0 11-16,-14 1-15 15,-5 3-3-15,-17 8 5 16,-18 3-3-16,-24 7-2 15,-22 8 0-15,-26 8-1 16,-24 3 0-16,-22 0 0 16,-17 8 1-16,-2 9-2 15,8 5 0-15,13 4-4 0,10 11 1 16,-8 7-1-16,-2 8 1 16,-9 7 0-16,-8 13 2 15,17 9 1-15,18 14 1 16,25 13-1-16,34 8 1 15,28 6-1-15,29 14 2 16,29-4-2-16,31 8 0 16,29 2 0-16,33-7 0 15,29-13-4-15,4-9 2 16,52-6 2-16,23-4-1 16,18-1-3-16,23-6 4 15,22-5 0-15,21-9 1 0,30-8-1 16,32-4 1-16,25-12 1 15,29-11 1-15,27-12-1 16,10-15-2-16,11-12 4 16,2-8-3-16,-9-6 3 15,5-17-1-15,-1-8 1 16,-14-10-2-16,-10-6-1 16,-29-8 0-16,-29-7 0 15,-23-4-1-15,-25-7 2 16,-16-5 1-16,-11-9 0 15,-16-7-1-15,-8 1-1 16,2-3 4-16,-5-3-2 16,9 4 0-16,-15-6 0 0,-20 0 0 15,-23-3-3-15,-21 2 2 16,-6 0 0-16,-4 7-2 16,-8 7 0-16,-7 4 0 15,-18 7-2-15,-14 6-12 16,-13 8-25-16,0 9-47 15,-38-5-133-15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57:04.0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12008 2846 223 0,'0'-20'39'16,"-41"2"-21"-16,-26 5 17 16,18 4-2-16,-5 1 7 15,0 6-3-15,7 2-5 0,10 0 0 16,10 3-8 0,-15 29-12-16,-7 23-11 0,-22 30-1 15,-9 25 2-15,-9 19-2 16,-4 17 2-16,-8 10-2 15,3 8 1-15,5 2 1 16,17-9-2-16,37-17 1 16,24-15-1-16,15-17-1 15,46-16-1-15,32-17 1 16,26-20-5-16,24-28 2 16,29-27-2-16,21-14 3 15,14-47-1-15,8-28 1 0,-9-13 3 16,-24-4 1-1,-43 13 4-15,-58 13-3 0,-60 14 1 16,-26 13 0-16,-94 13 2 16,-43 20-5-16,-39 18 0 15,-34 6-1-15,-12 32 1 16,5 12 4-16,17 4-4 16,28-2 4-16,41-5-3 15,46-7-1-15,41-3-7 16,45-4-14-16,19-4-27 15,46-8-92-15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2:24:32.6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2613 977 86 0,'6'-9'46'0,"-6"3"-25"15,0 5 3-15,0 1 7 16,0 0 8-16,0 0-4 15,0 0-6-15,0 0-8 16,0 0-6-16,0 15 1 16,0 5-9-16,0 5 3 0,0 5-3 15,0 5 0-15,-6 7 1 16,0 4-2-16,-7 2 2 16,-1 3-3-16,-1 2 0 15,-3 9 0-15,1 4 3 16,3 5-1-16,-5 6 0 15,3 6-2-15,3 8 1 16,1 2 0-16,6 1-1 16,-1 2-2-16,7 0-1 15,0 2 1-15,0 0-2 16,0 2 0-16,0-5 1 16,0-1-1-16,9-2 0 0,-3 0 0 15,-6 1-1 1,0 5 2-16,0 0 2 0,0-4-3 15,0-8-1-15,6-6 0 16,4 1 1-16,3-1-1 16,3 3 0-16,-3 2 0 15,1-3 0-15,3-4 0 16,-3 2 0-16,3-5 1 16,5-5-1-16,-3-5 0 15,-4 2 1-15,3 1 0 16,-1 2-1-16,-1-1 0 15,3-6 0-15,-7-6 0 16,-4-7-1-16,3-14 1 16,-3-6 0-16,2-6 0 15,-8-7-2-15,3-6 1 0,-3-4-1 16,6-4-2-16,-8-3-1 16,0 0 0-16,0 0-3 15,0-19-17-15,0-25-63 16,0-18-38-16,0-20-52 15</inkml:trace>
  <inkml:trace contextRef="#ctx0" brushRef="#br0" timeOffset="2225.4195">2807 644 33 0,'0'-2'170'16,"0"0"-157"-16,2 2-13 16,4 0 0-16,7 0 2 15,12 0 1-15,8 0 4 16,10 3 5-16,11 4 2 16,12 3-3-16,2 2-2 0,11 0-2 15,12 2 3-15,12 4-2 16,17-3-4-16,2 3 2 15,8-3-2-15,13-4-1 16,6-2 1-16,6-2 2 16,8 1 3-16,6 2-3 15,7 0 0-15,0 2-3 16,2-3 1-16,4-1 1 16,8-3-4-16,12-1 2 15,7-1-2-15,2-3 3 16,-4 0-2-16,3 0-2 15,-9 0 6-15,8 0-4 16,12 0 3-16,0 0-2 16,4 0-2-16,3 0 4 15,-9-1-5-15,4-1 4 0,-10 0-3 16,-4 2 3-16,-2 0 0 16,1 0-2-16,-5 0 0 15,16 0 0-15,4 0 0 16,3 0 3-16,1 0-5 15,-8 10-1-15,-12 2 1 16,4 3 1-16,-15-1 0 16,-2-2-1-16,1 2 1 15,-9-1-1-15,2 1 5 16,2 1-1-16,11-2-4 0,9-1 5 16,1-2-3-1,2 0 0-15,-4-6-2 0,6 1 0 16,-6-2 1-16,2 1-1 15,-9-1 0-15,3-2 0 16,-1 1 2-16,9-2-2 16,11 0 0-16,-3 1 2 15,8 0-2-15,1 1 0 16,-17 0 0-16,-1 1-2 16,-5 0 2-16,-8 2 2 15,-3 2-2-15,-4 4 1 16,-2-1-1-16,15-1 1 15,12 2 1-15,2 1 0 16,7-3-2-16,-1 0 3 16,-8 0-2-16,2-4-1 0,-6 1 2 15,-6 0 5 1,1-2-2-16,-1-1 3 0,12 2 1 16,7-2-6-16,-1 1 1 15,2-3 1-15,-6-1-2 16,-4 0-3-16,3 0 1 15,3 0 0-15,-2-10 0 16,0-2-1-16,-2 1 2 16,-6 0 1-16,13 0-1 15,5-2 0-15,9-2 1 16,2 0-2-16,-11 1 0 16,-5 1-1-16,-14 3 0 0,-11 2 0 15,-9 0 0-15,-4 0 0 16,-4 1 2-16,-2-3 0 15,4 1-1-15,-2 2-1 16,-2 0 0-16,-6 2 2 16,-13 1-2-16,-8-2-1 15,-2 3 0-15,0-1 0 16,2-1 1-16,-2 1 0 16,-12-3 0-16,-3 2 0 15,3-1 0-15,-3 0 0 16,1-2 0-16,1 0 1 15,-1 0 0-15,3 2 0 16,3-2 0-16,0 3-1 16,0 1 0-16,-11-3-1 15,0 3 1-15,-1-1 0 0,-5 2-1 16,-13 0 1-16,1-1 0 16,-2 3 1-16,2 1-1 15,6-1 0-15,0-1-1 16,-3-1 2-16,8-1-1 15,-5 1 0-15,-3 2 0 16,-1-1 0-16,-2 2 1 16,0-1 0-16,4-3 2 15,0 3-3-15,-11-1 0 16,1-2 0-16,-13-1-2 16,-6 0 2-16,-6 2 0 15,-5 1-1-15,-3 0 1 0,-15 1 0 16,-9-1 0-16,-15 0-1 15,-9 2 1-15,-11 0 0 16,-12 0-1-16,1 0 2 16,-7 0-1-16,0 0 0 15,0 0-6-15,0 0 6 16,0 0-2-16,0 0 2 16,0 0 0-16,0 0 1 15,0 0-1-15,0 11 0 16,0 7 1-16,-7 12 2 15,-5 8 2-15,-5 6 0 16,-1-1-3-16,3 7-1 16,-5 4 1-16,-1 4 1 0,-4 7-2 15,0 2 1-15,-1 6 0 16,5 5 0-16,2 4 0 16,3 1-1-16,1 0 0 15,1 2 1-15,8 5-2 16,-1 0 1-16,5 3 0 15,2 3 0-15,0 0-1 16,0 4 0-16,0 2 1 16,0 1 0-16,0-5-1 15,2 3 1-15,9 0-1 16,-1 2 0-16,-2 5 0 16,-2-4 0-16,7 0 0 0,-1-6 0 15,1 0 0-15,-1 0 0 16,-6 2 1-16,1-2-1 15,-3-6 0-15,-4-3 0 16,0-3 0-16,0-4 0 16,0-5 0-16,-4-1 2 15,-9-5-2-15,-1-1 3 16,-3-3-1-16,-2-7-2 16,5-12 2-16,-7-4-2 15,9-6 1-15,4-6 0 16,-3-6-1-16,5-3 0 15,-2-6-1-15,2-4 1 16,2-2 0-16,-3-5 0 16,1-3 0-16,6-1 0 15,0 0-1-15,-2-2-2 0,2 0 2 16,0 0-7-16,-4 0-6 16,-8 0-19-16,-30 0-66 15,-38 0-199-15</inkml:trace>
  <inkml:trace contextRef="#ctx0" brushRef="#br0" timeOffset="3989.4742">2789 4670 175 0,'26'13'48'0,"3"-4"-48"15,0-3 0-15,9-2 8 0,21 2 3 16,20-3 3-1,-17-2 0-15,6-1 0 0,15 0 3 16,8 4-5-16,12 0-6 16,13-1 3-16,16 1 0 15,-1 0-6-15,11 1 4 16,1 1-2-16,18-3 4 16,15 2 3-16,-1-2-1 15,14 2 1-15,5 2-4 16,19-1 0-16,22 1 1 15,5 2-7-15,8 0 2 16,-2 0-1-16,-6 2-2 16,12 0 5-16,15 0-3 0,6 0 1 15,18-3-4 1,9 0 0-16,-2-3 2 0,10-2-2 16,-5-1 0-16,-5 1 2 15,16-3 2-15,13 0-1 16,12 0 1-16,19 0-1 15,-7 0-2-15,-2-1-1 16,-3-2 2-16,5-1-2 16,7-1 3-16,5 0 2 15,11-2-4-15,-14 0-1 16,-2-2 1-16,-11-1 0 16,9 2-1-16,1 0 3 0,1 1 2 15,8 0-5 1,-5 4 0-16,-1 0 0 0,-2-1 2 15,10 4-2-15,4-2 2 16,4-1 0-16,11 3-2 16,-17-2-2-16,-11 2 2 15,-7 0 0-15,-1 0 1 16,-4 0 2-16,5 0-2 16,5 0 2-16,-7 0-3 15,-7 0 0-15,-10 4 1 16,-1-1 1-16,7-1 1 15,7 0-2-15,5-2-1 16,0 0 0-16,-7 0 0 16,-5 0 0-16,-9 0 1 15,-1 0-1-15,-9 3 1 0,-7 4-1 16,-3-3-1-16,-11 2 1 16,-11 1-1-16,-5-6 2 15,-14 6 0-15,1-4 1 16,9-1-1-16,1 0 1 15,1-2-1-15,2 0-1 16,-14 0 0-16,-5 0 0 16,-5 0 0-16,-11 0 0 15,-7-4 2-15,-3-2-2 16,-2 1 0-16,-11-2 2 16,-10 1-2-16,-18 3-1 15,-22-2 0-15,-11 4 1 0,-20-1-1 16,-20 2 1-16,-12 0 0 15,-21 0 0-15,-15 0 0 16,-5 0 0-16,-16 0 1 16,-11 0-1-16,-11 0-1 15,-12 0 1-15,-11 0-1 16,-8 0 1-16,-2 0 0 16,0 0-2-16,0 2-3 15,0-2-6-15,0 0-17 16,0 0-73-16</inkml:trace>
  <inkml:trace contextRef="#ctx0" brushRef="#br0" timeOffset="8983.4525">12756 7440 64 0,'-14'0'21'0,"-3"0"1"16,1 0 14-16,7 0 12 0,5 0-6 15,2 0-6-15,2 0-3 16,0 0-7-16,-4 0 7 15,4 0-8-15,0 0-6 16,0 0-2-16,0 0-1 16,0 0-6-16,0 0-3 15,0 0 0-15,0 0-1 16,0 0 0-16,0 0-3 16,0 0-3-16,0 11 1 15,0 7 0-15,17 7 1 16,9 5-2-16,8 10 0 15,-1 13 0-15,8 11 3 16,0 6-2-16,1 4 0 16,-3-2-1-16,-2-4 0 15,-2-2 1-15,-4-8-1 0,-6-2-1 16,-4-1 1-16,-9-5 1 16,-4-6-1-16,-1-13 0 15,-1-11 0-15,-2-9 0 16,-4-5-1-16,2-6 1 15,-2 0 0-15,0 0 0 16,0 0 0-16,4 0-2 16,-2 0 1-16,-2 0-4 15,0 0 5-15,0-19 3 16,0-7-1-16,0-4-1 16,-8 3-1-16,2 3 0 15,0 7 1-15,1 5-1 0,3 4-1 16,-2 1-2-16,4 3 3 15,-2 0-1-15,-2-3 0 16,-2-5 0-16,4-1 1 16,-13-6 1-16,7-6-1 15,-4-6-1-15,-1-8 1 16,1-6 0-16,-5-9 1 16,3-5 0-16,-13-7-1 15,6-5 1-15,-1-1 1 16,1 5-2-16,6 5 0 15,9 11 1-15,6 8 0 16,0 2-1-16,0 4 0 16,6 8 0-16,15 5 2 0,4 3-2 15,2 5 0 1,6-1 0-16,4 5-1 0,11 3 2 16,-5 6-2-16,11 2 2 15,4 1-1-15,2 0 0 16,-5 10-1-16,-3 5 1 15,-4 6 1-15,-17 0-1 16,-5 0 0-16,-3 4 0 16,-6 9 1-16,-11 5 3 15,-6 9-3-15,0 4 2 16,-4-1-1-16,-33 3-2 16,-11-1 0-16,-12 1-1 15,-6-3 1-15,2-5 0 0,-13-6 0 16,15-7 0-16,7-10 0 15,-3-10 0-15,14-6 0 16,9-6 1-16,17-1-2 16,9 0 1-16,9 0-2 15,0 0-6-15,0 0-3 16,21 0 0-16,31 0 11 16,5 3 2-16,16 9-2 15,5-2 3-15,1 8 3 16,-5 2-3-16,5 0-2 15,-3 6 2-15,-7 0 0 16,1 0-2-16,-12 0 2 16,-7-4-2-16,-7 0-1 0,-7-3 0 15,-6-5 0-15,-2 0 0 16,-6-3-1-16,-3-7-1 16,-1 1-6-16,-2-5-7 15,-3 0-27-15,7-27-90 16</inkml:trace>
  <inkml:trace contextRef="#ctx0" brushRef="#br0" timeOffset="9359.6456">14011 7678 123 0,'0'-3'56'16,"0"3"-52"-16,0-4 8 16,0 3 11-16,8-7 4 15,21-1-5-15,2-3-4 16,6 1-4-16,3-1 2 16,3-2-6-16,7 0-1 15,8-1-2-15,4-6 0 16,0 2 0-16,8 0 3 15,-2 0-5-15,-6 2-3 16,-8 3 3-16,-11 1-4 16,-3 4 0-16,-16 1-1 0,-9 3 1 15,-5 4-1-15,-4 1 0 16,-6 0-2-16,0 0-1 16,0 0-5-16,0 0-7 15,0-1-7-15,0-6-63 16</inkml:trace>
  <inkml:trace contextRef="#ctx0" brushRef="#br0" timeOffset="9853.1055">14292 7143 136 0,'-6'0'34'0,"4"0"-21"15,2 14 9-15,0 14 2 16,0 10 1-16,0 9-11 16,29 7 0-16,2 4 7 15,0 6-2-15,4 0-4 16,2 1-4-16,0-3 5 16,5-11-8-16,-5-7-3 15,-2-6-3-15,-4-8 2 16,-4-2-1-16,-4-9 2 15,-5 0-4-15,-5-5-1 16,-3-6 0-16,-4-1 1 0,-4-4-1 16,4-3 0-1,-6 0 0-15,0 0 1 0,0 0-1 16,0 0 2-16,0 0-2 16,0 0 0-16,0 0 0 15,0 0 0-15,0 0-2 16,0 0 1-16,0 0-1 15,5 0-2-15,-5 0 3 16,0 0 1-16,0 0-1 16,0 0-3-16,0 0 4 15,0 0 0-15,0 0-2 16,0 0-1-16,0 0-3 16,0 0-3-16,0 0-11 15,0 0-22-15,0 0-130 0</inkml:trace>
  <inkml:trace contextRef="#ctx0" brushRef="#br0" timeOffset="11547.9597">15086 7646 54 0,'0'0'34'16,"6"0"-32"-16,0 0 15 16,11-5 12-16,6-2 0 15,10-8 10-15,8 0-9 16,9-6 1-16,-1 1-4 15,3-2-3-15,-13 2-13 16,0 4-3-16,-12-1-2 16,-2 2 2-16,-4 0-2 15,-9 1 0-15,-6-4 2 16,-4 1 4-16,-2 0-5 16,0-2-2-16,-8 4-1 15,-25 1 4-15,-4-1-4 0,-11 10 3 16,3-2 2-1,-7 7-7-15,13 0 6 0,2 0 1 16,-3 7-8-16,7 14 2 16,0 7-2-16,8 12-1 15,7 4 0-15,10 1 1 16,8 6 1-16,0-3-1 16,6 0 0-16,27-3 0 15,6-5-1-15,7-4 0 16,11-4-1-16,5-9 0 15,7-4-5-15,7-9 2 16,3-10-8-16,1 0-3 16,3-18-12-16,-4-18-50 0,-11-10-135 15</inkml:trace>
  <inkml:trace contextRef="#ctx0" brushRef="#br0" timeOffset="12013.2009">16165 7392 179 0,'0'-1'116'16,"0"1"-80"-16,-6-2 8 16,-3 2 4-16,-7-4-24 15,-1 1-11-15,-1-6-7 16,-3-1-4-16,-8-5-2 16,-2 1 0-16,0-1 2 15,-2 3 1-15,2 5-3 0,10 3 1 16,-1 4 2-16,5 0-1 15,-2 0 3-15,-1 29-1 16,3 5-3-16,5 9 0 16,6 1 1-16,6-7-2 15,0-4 0-15,6-7-1 16,12-4 1-16,7-6-1 16,0-2 1-16,4-11-5 15,2 2 0-15,4-5 0 16,2 0 4-16,-1-10 0 15,-1-12-3-15,-11-6 4 16,-3-1 5-16,-4 0-5 16,-9 0-6-16,-2 3 3 0,2 1 3 15,-8 9 1-15,0 4-1 16,0 6 0-16,0 5 3 16,0 1-3-16,0 0 0 15,-10 0-5-15,0 0-4 16,4 0-9-16,-3 0-18 15,-1 1-33-15,2 9-54 16</inkml:trace>
  <inkml:trace contextRef="#ctx0" brushRef="#br0" timeOffset="12837.1893">15479 7487 198 0,'-17'0'31'15,"-2"0"20"-15,-1-3 3 16,-3-6-5-16,-2 0-11 16,3 1-12-16,3 1-10 15,6 4-1-15,3 1-2 16,4 2 1-16,4 0-4 15,-8 0 0-15,-3 0-4 16,-8 9 1-16,-7 16-6 0,-8 16 0 16,3 13 3-1,9 0-2-15,3 2 4 0,15 1-4 16,6-7-1-16,0 2-1 16,12-5 0-16,21-7 0 15,6-2 0-15,7-7-1 16,3-12-4-16,5-5 4 15,4-9-4-15,2-5 2 16,6-3 3-16,4-26 5 16,-7-14 1-16,-4-13-4 15,-13-10-1-15,-7-10 0 16,-14 3-1-16,-13 0 0 16,-5 8 0-16,-7 18 0 0,0 13 0 15,0 18 1 1,0 10 4-16,0 6 0 0,0 0-1 15,0 0 2-15,0 0-6 16,0 17-2-16,0 10 2 16,0 10 1-16,0 6 0 15,12-6 0-15,13-4 0 16,10-7-2-16,2 4 1 16,7-10-2-16,5-3-1 15,3-10 2-15,2-5-4 16,-5-2 0-16,1-6 1 15,-1-19 3-15,3-9 0 0,-8-3-1 16,-1-1-3 0,-8 4 5-16,-8 7-4 0,-6 13 1 15,-9 6 3-15,-6 5 0 16,-6 3 0-16,2 0 0 16,9 0-2-16,1 17 2 15,9 2 6-15,6 6-1 16,4-3-4-16,-5-2 0 15,8-4 0-15,-3-3-1 16,-5-3 0-16,-3-2-1 16,-4-4-1-16,-7-4 0 15,-6 0-5-15,-2 0 0 16,-4-12-6-16,0-15-13 16,0-12-34-16,0-1-81 15</inkml:trace>
  <inkml:trace contextRef="#ctx0" brushRef="#br0" timeOffset="13026.0788">16388 7187 284 0,'-10'0'39'0,"4"0"-24"16,6 0 23-16,0 0 6 16,0 0-25-16,0 0-17 15,4 14 1-15,21 2-3 16,10-3-4-16,8-1-2 15,7-6-5-15,3-6-15 16,9-6-30-16,5-20-40 0</inkml:trace>
  <inkml:trace contextRef="#ctx0" brushRef="#br0" timeOffset="13281.7395">17240 6833 168 0,'0'0'113'0,"0"0"-93"15,0 0 7-15,0 22 16 16,0 13 2-16,0 12-14 16,0 6-5-16,0 4-9 15,0 1 0-15,12 0-8 16,17 5 1-16,8 0-7 16,9-1-3-16,10 4 0 0,6-4-1 15,4-6-6 1,8-9 3-16,11-10-2 0,6-3-3 15,4-16-1-15,2-4-7 16,-12-7-32-16,-7-7-113 16</inkml:trace>
  <inkml:trace contextRef="#ctx0" brushRef="#br0" timeOffset="13745.6447">12957 9891 160 0,'-9'0'223'0,"9"0"-223"15,0 0 0-15,44-7 5 16,22-18 37-16,27-10-15 16,15-7-3-16,18 1-6 15,-2 5-6-15,-2 2-6 16,2 4-5-16,-13 2-1 16,-14 3-2-16,-12 1-5 15,-19 2-7-15,-18 0-14 16,-21-3-40-16,-27-4-188 15</inkml:trace>
  <inkml:trace contextRef="#ctx0" brushRef="#br0" timeOffset="13971.6058">13567 9244 237 0,'-27'34'53'15,"18"15"-45"-15,9 15 16 16,0 14 19-16,21 7-4 15,25 0-8-15,3-5-7 16,11-3-7-16,6-7-10 16,7-9-5-16,-3-9-2 15,2-11-5-15,1-12 1 16,-3-22-9-16,-6-7-10 16,-6-22-10-16,-4-29-71 0,-9-20-50 15</inkml:trace>
  <inkml:trace contextRef="#ctx0" brushRef="#br0" timeOffset="14271.9016">14577 9426 217 0,'11'10'30'15,"7"27"18"-15,1 13 10 16,4 9-14-16,6 1-5 16,-11-5-17-16,7-2-4 15,-4-7-7-15,-3-9-5 16,3-8-2-16,-13-11-3 15,-2-14-1-15,-1-4 0 0,-5 0-6 16,0 0-1 0,2-22 0-16,8-22 7 0,-4-13 5 15,7-15-3-15,-5 6-2 16,-2 0 1-16,15 0-2 16,-1 10 1-16,11 9 0 15,9 14-1-15,-3 8 1 16,6 11-5-16,13 5-4 15,10 7-9-15,11 2-22 16,9 2-81-16</inkml:trace>
  <inkml:trace contextRef="#ctx0" brushRef="#br0" timeOffset="14901.5311">15969 9366 196 0,'0'-14'124'0,"0"-8"-112"15,0-5 6-15,-21-4 15 16,0 1-7-16,-2 4-12 16,5 4-6-16,10 11 1 15,-3 4 9-15,1 7-2 16,-9 0-1-16,-1 14-6 16,-9 19-7-16,4 11-1 15,2 0 5-15,11 0-6 16,10-6 4-16,2-6-3 15,0-6 2-15,0-8-3 16,12-7 0-16,9-7-2 0,1-4 0 16,9 0 0-16,5-4 1 15,11-25 1-15,-1 0 2 16,1-8-2-16,-5 7 0 16,-14 15-1-16,-7 2-1 15,-2 6 2-15,-3 7-3 16,3 0 2-16,-3 0 1 15,5 13 1-15,4 6 4 16,4 2-3-16,-4-6 1 16,4 1-2-16,4-5-1 15,2-4 1-15,6-7-1 16,3 0 1-16,9-12 0 16,1-13 1-16,-2-9-2 0,-7-6-3 15,-8 8 1 1,-10 2 1-16,-4 4 2 0,-4 11-2 15,-7 7 2-15,-2 5-2 16,-8 3 2-16,3 0-1 16,1 0 0-16,6 11 0 15,5 4 8-15,1 6-3 16,1-5-4-16,0 0-1 16,-1-6 0-16,-1 2-1 15,-5-9-2-15,0 1 0 16,-5-1-4-16,-5-3-3 15,2 0-6-15,-4 0-24 0,0 0-55 16,0-5-240 0</inkml:trace>
  <inkml:trace contextRef="#ctx0" brushRef="#br0" timeOffset="18163.4249">17225 9176 173 0,'-12'-8'56'16,"-7"-3"20"-16,-10-7-12 15,-6-4-15-15,-2-1-21 16,-6-1 0-16,-1 2-4 16,-3 2-8-16,-1 3 3 15,11 5-10-15,2 9-2 16,16 2-1-16,7 1 1 15,10 0-3-15,-2 13-2 16,-7 36-2-16,5 15 1 16,6 14 2-16,0-13-1 15,17-13-2-15,24-9 0 16,6-11 0-16,-1-5-1 16,1-10 0-16,1-12-1 0,2-5 2 15,10-11 1-15,6-34 2 16,12-21 6-16,-3-22-9 15,-9-7-4-15,-23-14-8 16,-18-9 7-16,-25-8-1 16,0-6-11-16,-12 8 7 15,-26 25-3-15,-3 28 13 16,4 24 1-16,2 21 4 16,10 13 4-16,10 8 4 15,5 5 0-15,8 0-5 16,2 0-6-16,0 33-2 15,0 18 0-15,0 16 2 0,21 17-1 16,14 1-1 0,14 0 2-16,5 6-2 0,0-7 3 15,0-6 0-15,-3-10-3 16,1-12 0-16,4-12 0 16,0-11 0-16,2-7-1 15,-1-11-1-15,8-12 0 16,1-3-1-16,4-11 3 15,6-11 3-15,-1-10-2 16,-9-6 0-16,-6-3 0 16,-10-3-1-16,-9-3-4 15,-12 2 3-15,-17-5 1 16,-10 1-12-16,-2-1 12 16,-6 1-3-16,-25 5-1 15,-6 9-6-15,-7 8 9 0,5 9-2 16,2 7 3-16,8 8 1 15,10 3 0-15,7 0 0 16,4 0-1-16,4 2-1 16,-3 25-2-16,1 10 3 15,4 7 1-15,2 8 0 16,0-5-1-16,6 4 0 16,25 1 2-16,5-6-1 15,7-2 0-15,0-7 1 16,11-7-1-16,0-4-1 15,-2-12 2-15,5-6-4 16,3-8 2-16,4-4 0 0,9-24 4 16,3-13-4-16,-3-6-1 15,-11-9 1-15,-13-3-7 16,-12-3-7-16,-8-4 11 16,-10 0-8-16,-9 7 0 15,-10 15 4-15,0 16 3 16,0 12 4-16,0 10 3 15,0 6 3-15,0 0 2 16,0 0-5-16,0 3-3 16,0 25 3-16,7 16-3 15,11 14 3-15,7 6 0 16,4 1-1-16,2-2 1 16,0 0-1-16,-2-5 4 0,2 4-3 15,-10-14-3 1,-3 0 1-16,-8-15-1 0,-10-11 0 15,0-7 1-15,0-12 0 16,0-3 0-16,0 0 0 16,0-9-1-16,-24-18-6 15,-7-17-5-15,-4-14 9 16,-1-17-3-16,-1-16 2 16,0-11 0-16,2-4-9 15,14 8-4-15,15 11-1 16,6 13 3-16,0 9 7 15,8 14-3-15,21 10 5 0,2 8 5 16,4 8 0 0,-2 9 1-16,7 9 2 0,-1 4-2 15,6 3 4-15,1 4 6 16,-1 18-11-16,-12 14 8 16,-4 11 0-16,-16 9-1 15,-13 2-1-15,0 5-1 16,-11-8-1-16,-15-4-2 15,-5 0-1-15,2-7 3 16,-2-6-2-16,12-9 0 16,9-7-2-16,8-3 0 15,2-5 0-15,0 2-1 16,0-2-6-16,14 0 6 16,17 1-2-16,4-4 2 15,9 3 1-15,7 1 0 0,1-1 2 16,8 0-2-16,2-1-1 15,4-3-3-15,4 2-6 16,-3-2-25-16,-3-3-83 16,0-7-146-16</inkml:trace>
  <inkml:trace contextRef="#ctx0" brushRef="#br0" timeOffset="19355.6922">20890 7417 60 0,'-49'-39'214'0,"-11"-3"-153"16,-8-4-13-16,-21-2-2 15,-15-7-5-15,-11-2-6 16,-20-9-12-16,-20-8-7 16,-23-4-8-16,-16 0 4 0,-17 6-4 15,-8 8-2 1,-10 5-5-16,-17 13-1 0,-25 5 0 15,-16 11-6-15,-19 8 3 16,-23 10 1-16,-6 5-5 16,-4 7 5-16,6 0-5 15,23 7 1-15,2 8 4 16,15 7 0-16,3 5 0 16,3 6 1-16,4 7 1 15,16 3-1-15,7 1-2 16,18 2-2-16,14 5 5 15,11 1 0-15,11 2-6 0,5 3 6 16,9 3 0-16,10 0-2 16,10 1 1-16,11 3 1 15,8 3-7-15,6 0 5 16,15 0 2-16,12-2-4 16,21-6 4-16,10 3-3 15,19-3 1-15,-9 4 1 16,9-2 0-16,-2 3 0 15,3 4 1-15,14 3 0 16,7 7 1-16,17 10-1 16,21 6 1-16,10 12-1 15,0 8 0-15,47 1-1 16,26 3 1-16,20-5 1 0,22 0-1 16,28-7 0-1,27-2 0-15,24 2 1 0,21 1-1 16,20 3 0-16,18-7-1 15,-1-4-2-15,25-4 3 16,10-7-1-16,13-4 2 16,18-7-1-16,9-14 1 15,2-11 0-15,3-9 3 16,-17-13-4-16,-16-5 3 16,1-7-2-16,-15-1 1 15,9-7 1-15,14-4-1 16,2-2-1-16,16-4-1 15,-5-10 0-15,-9-12 0 16,2-11 0-16,-16-7-1 0,-9-5 1 16,-10 0 4-1,-12-5-4-15,-23 2 0 0,-15-4 0 16,-22-6 0-16,-11-1-3 16,-1-3 2-16,-13-9 1 15,-13-6 0-15,-12-2-1 16,-16-2 1-16,-21 0 0 15,-19 4 0-15,-22 2 0 16,-17-3 0-16,-19-7 5 16,-12-8-4-16,-12-6-1 15,-13-4 1-15,-6 2 2 16,0 2 1-16,-8 10 0 16,-23 9 1-16,-5 5 1 0,-5 9-1 15,2 7-5 1,-13 0 0-16,0 6 0 0,-8 3-1 15,-4 3-1-15,7 3 1 16,-3 1 0-16,2-1 1 16,2-5 0-16,2 5-2 15,15 5-1-15,6 8 2 16,14 7-3-16,7 7-10 16,-1 3-5-16,5 2-22 15,-2 3-71-15,-9 1-109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2:40:27.1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15262 11105 90 0,'0'-11'163'16,"-7"8"-122"-16,-28 3-18 15,-14 0 29-15,28 0 2 16,15 0-18-16,6 0-5 16,0 0-7-16,0 0-7 15,0 0-13-15,0 8-2 16,0 43 0-16,-4 22 2 15,2 24 2-15,2 12 0 16,-9 0-3-16,9-3 0 16,0 6 3-16,0 9-2 0,0 13 0 15,0 14 4-15,17 11-1 16,1-2-6-16,5 5 3 16,-4 0-2-16,6 13 1 15,10 16-2-15,16 7 3 16,3 8-4-16,-2-1 1 15,-19 1-1-15,-15 4 0 16,-7 2 3-16,-5 8-2 16,2-1 0-16,1-9 0 15,-7-8 1-15,2-12 2 16,-4-5-4-16,0-12-1 16,0-9 1-16,2-13 0 15,2-13 1-15,4-9-1 16,3-11 1-16,1-19-1 15,7-10 0-15,-5-21 0 0,9-15-3 16,6-13 2-16,-4-13-4 16,-5-10-11-16,-9-11-14 15,-11-5-8-15,0-1 0 16,0 0-4-16,-19-15-17 16,-25-14-171-16</inkml:trace>
  <inkml:trace contextRef="#ctx0" brushRef="#br0" timeOffset="714.5353">8202 15434 378 0,'0'-11'9'0,"15"11"-9"16,34 0 0-16,42-1 7 15,9-11 0-15,30 5-1 16,19 7 3-16,20-3 0 16,19 3 0-16,23 0 0 15,19 0 1-15,24 0 0 16,25 0 11-16,14-8-3 15,34-3-9-15,24-7 0 0,19 3-5 16,36 4 9 0,9 0-5-16,21 11 1 15,5 0-7-15,-7 0-1 0,14 1-1 16,7 6 1-16,16 0 2 16,5 0-2-16,-9-7 1 15,-6 0 0-15,6 0 5 16,0 0 5-16,9-7-7 15,-1-11 0-15,-4-8-4 16,17-3 1-16,4-4 0 16,2 0 0-16,-12 3-2 15,-40 6-2-15,-28-2 1 16,-32 8 1-16,-31-1 1 16,-30 3-1-16,-32-2-3 15,-39 4 3-15,-33 4-1 0,-41 1 0 16,-52 6-3-1,-47 3 3-15,-46 0-5 0,-31 0-5 16,0-1-7-16,-4 1-9 16,-17 0-28-16,-16-3-66 15</inkml:trace>
  <inkml:trace contextRef="#ctx0" brushRef="#br0" timeOffset="1081.5747">22031 14509 421 0,'0'0'0'16,"0"6"-29"-16,5 13 29 15,67 3 9-15,27 3-3 16,27 5 6-16,21-1-6 15,10-3-5-15,10 1 2 16,1 1 4-16,6-2 2 16,-9 3-6-16,-10-3-1 15,-25 4 4-15,-20 3-6 16,-26 3 2-16,-30 1 0 16,-25 3 0-16,-29 11 3 15,-23 8 7-15,-61 17 2 16,-44 6-4-16,-38-2-4 0,-28-2-6 15,-17-6 0 1,-14-4-10-16,-23-6-12 0,-25-3-32 16,-25-9-58-16</inkml:trace>
  <inkml:trace contextRef="#ctx0" brushRef="#br0" timeOffset="1825.6051">15092 11004 243 0,'0'0'29'0,"0"0"-24"16,0 7 10-16,0 26 32 16,0 7-6-16,0 8-14 15,-14 3-12-15,-17 2 4 16,-15 0-4-16,-8-1-6 16,-8-4 0-16,-18 2-6 15,-15-1 1-15,-5-6-2 0,5-4-2 16,21-12 0-16,20-8-7 15,17-11-17-15,20-8-20 16,11 0-31-16,6-33-163 16</inkml:trace>
  <inkml:trace contextRef="#ctx0" brushRef="#br0" timeOffset="2078.5139">15516 10992 265 0,'35'15'17'0,"-8"22"5"0,14 7 18 15,7-4-21-15,-17-4 1 16,-6 4-2-16,3-3 1 16,10 4-9-16,3-3-3 15,7-2 0-15,-11-7-6 16,2 0-1-16,2-2-1 15,-3-5-5-15,1-1-20 16,0-3-23-16,0-3-67 16,-6-1-103-16</inkml:trace>
  <inkml:trace contextRef="#ctx0" brushRef="#br0" timeOffset="4486.555">9197 14652 264 0,'24'6'37'0,"-9"-6"-28"15,-3 12-9-15,19-12 17 16,7 3 3-16,9 1-6 15,13-4 5-15,2 0-7 16,19 0 15-16,10 0-7 16,6-7-5-16,6-5-9 15,9 2 8-15,-3-5-1 16,7 1-5-16,8 3-2 16,6-2 3-16,-2 3-5 15,-4 0-4-15,1-1 3 16,-1 3 0-16,6 0-1 15,-6 6 1-15,-2-3-3 16,2 1 1-16,-8 1 3 0,1-2-4 16,5 3 3-1,11 2 0-15,-1 0-1 0,0 0-1 16,-2 0-1-16,-10 0 0 16,2 0 0-16,-2-3-1 15,2-3 1-15,0-3 1 16,-2-2-1-16,-2-2 0 15,-9-1 1-15,-1-5 0 16,-5 1-1-16,-8-3 0 16,-8-1 0-16,-4 0 0 15,-19 0-2-15,-4 0 2 16,-2 0 1-16,-9 2 1 16,-1-2-2-16,-3 0 1 15,3-2 0-15,-1 2 0 16,1-3-1-16,4-3 0 0,-1 3 0 15,-1-1 0-15,0-3 4 16,-1 0-3-16,-1 0 1 16,-7-4 1-16,0 4-3 15,-3-1 1-15,5 1 0 16,-2-2-1-16,7-1 0 16,-3-1 0-16,3 0 1 15,-1 0-1-15,-5-4-1 16,-3 5 1-16,-2-6 1 15,-4 2 0-15,-2 0-1 16,5-1 2-16,-16 3 1 16,5 1-3-16,4 0 0 0,-4-3 0 15,4 2 0-15,2-10 0 16,4-3 1-16,-2 0-1 16,2 2 1-16,0 5-2 15,-2-3 2-15,7 2-1 16,-14 3 0-16,5 5 0 15,2 1 0-15,-6-2 1 16,2-2-1-16,6-5 1 16,-8 1-1-16,4 0 0 15,0-3 1-15,2 1-1 16,0-1 0-16,3 3 1 16,1-1-1-16,0 5-1 15,4-2 1-15,-3 1 1 0,7 2-1 16,1-2 0-1,1 0 1-15,1 2 0 0,-1 3 0 16,-1 0 0-16,-1 0 4 16,-1-3-4-16,5 2 4 15,1-6-3-15,4 5-1 16,-1 5 1-16,-3-4 0 16,-3 11-2-16,-3-4 0 15,3 0 3-15,3 4-1 16,2 0-2-16,-3 3 1 15,1 6-1-15,-3-3 1 16,-5 5-1-16,3 0 2 16,1-3-2-16,3 3 0 15,7 0 0-15,6 0-1 0,4 0 2 16,7-4-1-16,5 4 0 16,1-4 0-16,10 1 0 15,2-1 0-15,6-3-1 16,6 2 0-16,3-1 1 15,-5 5 0-15,-4-3 0 16,-4 1 1-16,-2 1-1 16,0 1 0-16,-2 0 0 15,2 1 0-15,-4 0 0 16,3 0 0-16,-1 0 0 16,-2 0 1-16,2 5 0 15,-8-2-1-15,1 0-1 0,-5 0 1 16,6 2 1-16,-5-2-1 15,9 2 2-15,8 1-2 16,-4-2 1-16,2 0-1 16,2 2 0-16,-8-5-1 15,4 3-1-15,-2-1 2 16,-2-2-1-16,8 1 1 16,-2 0-1-16,-2 1 1 15,-9 0 0-15,-13 4 0 16,-14 1 0-16,-9 0 0 15,-15 3-1-15,-13 0-1 16,-3 0 0-16,-9 0 1 16,2 0-1-16,-6 0 1 0,-2 0 1 15,0 0 0 1,5 0 0-16,-5 0 1 0,0 0-1 16,0 0 0-16,0 0 0 15,0 0 2-15,0 0-2 16,2 0 0-16,-2-4-2 15,0 4 1-15,0 0 1 16,0 0 0-16,0 0 0 16,0 0-1-16,0 0 1 15,0 0 0-15,0 0-3 16,0 0 2-16,0 0 0 16,0 0 1-16,0 0-1 0,0 0 1 15,0 0 0-15,0 0 0 16,0 0-1-1,0 0-3-15,0 0 3 0,0 0 0 16,0 0-1-16,0 0-4 16,0 0-5-16,0 0-12 15,0 0-19-15,-7 0-34 16,-34 14-90-16</inkml:trace>
  <inkml:trace contextRef="#ctx0" brushRef="#br0" timeOffset="6082.4597">15766 15543 33 0,'-15'26'11'16,"-1"-1"-8"-16,10 5-3 16,6-8 1-16,0 0 3 15,0-3 4-15,0-5 0 16,6 0 7-16,4-7 4 15,3 2 6-15,-5-3-5 16,2-6-11-16,1 0-9 16,-5 0 0-16,-4 0-13 15,2 0 2-15,-4 0 7 16,0 0 4-16,0 0 17 16,0 0 8-16,0 0 6 15,-6 0 16-15,-9 0-4 16,1 0-10-16,-3 4-3 0,-1-1-12 15,3 6-6-15,3-2 0 16,2-1 5-16,-1 3-9 16,5-2-2-16,4-1-1 15,-2 7 0-15,4 1-5 16,0 0 2-16,0 2-1 16,0-2 2-16,0-3-1 15,6 0-1-15,8-4 0 16,1 4-1-16,1-10-1 15,3 2-1-15,2-3 2 16,1 0 4-16,1 0-4 16,2-7 1-16,-4-8 5 0,6-4 1 15,-19-3-6-15,-4-3-1 16,-4-2 1-16,0-1-1 16,0 2 1-16,0 1 0 15,-21 3 0-15,3 3 0 16,-3 2 0-16,2 4-2 15,3 3 1-15,-1-1 0 16,5 7 0-16,4 0-1 16,1 4 0-16,1-2-1 15,-4 2 1-15,4 0 1 16,-3 0 3-16,-1 0-2 16,-2 0 2-16,3 0 1 0,-1 0-3 15,4 0 1 1,0 0-2-16,2 0 0 0,2 2 0 15,-3-2 0-15,5 0 1 16,0 0-1-16,0 0 0 16,0 0 1-16,0 0 0 15,0 0-1-15,0 0 0 16,0 0 0-16,0 0 0 16,0 0-2-16,0 0 2 15,0 0-1-15,0 0-6 16,0 0 5-16,0 0 0 15,0 0-1-15,0 0-5 16,0 0-13-16,0 0-27 16,0 0-26-16,7-2-40 15</inkml:trace>
  <inkml:trace contextRef="#ctx0" brushRef="#br0" timeOffset="8040.1784">15243 13333 121 0,'0'0'28'15,"0"0"-14"-15,0 0 28 0,0 0 6 16,0-3-17-16,0 3-3 15,0 0 6-15,-6 0-1 16,-3-3-10-16,-1 3-9 16,-2 0-4-16,6 0 0 15,-1 0 2-15,1 0-10 16,0 11 0-16,0 7-2 16,0 5 0-16,1-1 0 15,5-5 0-15,0-2-5 16,13-3 2-16,16-3 2 15,2-4-3-15,10-5-3 16,-2 0 1-16,7-4-2 16,-7-11 8-16,0-2 1 0,-14-5 0 15,-17 0-1 1,-8 3 2-16,0-3-1 0,-24 6-1 16,-24-1 2-16,-1 6 0 15,-11 3 0-15,4 8 6 16,8 0-5-16,-1 0 3 15,5 19-3-15,7 9-3 16,8-1 1-16,10 1-1 16,9-5-1-16,10-1 0 15,0-8-1-15,6 1 1 16,25-4 1-16,4-7-2 16,3 0-1-16,1-4 2 0,0 0-2 15,0-12 5 1,-5-2-2-16,-10-5 1 0,-7 5 1 15,-17-5 3-15,0 5-1 16,0 7-1-16,-29-1-3 16,-2 4 2-16,0 4 2 15,-4 0 1-15,4 4-1 16,0 14-2-16,6 1 1 16,13 3-3-16,7 0 0 15,5-1-3-15,0-6 2 16,13-3 0-16,16-8-1 15,2-1-4-15,6-3 4 16,0 0 1-16,2-7 1 16,-1-12-1-16,-14 1 2 15,-5-1-1-15,-19 4 1 0,0-3 1 16,0 5-2-16,-29 1 0 16,-8 5 2-16,0 7-2 15,-7 0 0-15,3 0 4 16,4 14-3-16,8 1-1 15,10 6 0-15,11-6 0 16,8 3 0-16,0-6-1 16,6-4-2-16,25-2 0 15,2-6-2-15,9 0 2 16,5-3 0-16,1-16 2 16,-5-3 1-16,-8-3 0 15,-14-1-1-15,-15 0 1 0,-6 5 0 16,-2 2-1-16,-33 5 1 15,-9 6 0-15,-3 8 3 16,-1 0 1-16,-1 8 0 16,1 11-2-16,11 3-2 15,14 0 3-15,11-5-3 16,12-3 0-16,0-2-3 16,4-9 0-16,31 1 1 15,4-4-4-15,13 0 1 16,0-11 3-16,2-11 1 15,-11 4-1-15,-14-3 0 16,-19 5 2-16,-10 2 0 16,0 3 1-16,-29 0-1 0,-8 6 0 15,0 5 3 1,-4 0-3-16,-1 0 4 0,13 0-4 16,9 0 0-16,7 5-6 15,13 1-13-15,0 2-40 16,0 3-41-16,15 0-75 15</inkml:trace>
  <inkml:trace contextRef="#ctx0" brushRef="#br0" timeOffset="14618.2617">18972 11095 83 0,'0'-22'43'0,"0"4"-19"16,0 5 25-16,0 1 5 15,0 4-17-15,0 6 4 16,0 0-17-16,0 2-7 15,0 0 5-15,0 0-4 16,0 0-7-16,0 0-4 16,0 0-2-16,2 2-4 15,4 9 2-15,5 6 5 16,1 5 2-16,0-1 0 16,1 5 3-16,-1 7-3 15,-1-3-2-15,-3 4-2 0,-4-2-2 16,2 4-2-16,-6 1-1 15,0-8 0-15,2 5-1 16,-2-5 0-16,6-1 0 16,-1-1-4-16,-3 2-19 15,4 0-26-15,-6-2-33 16,0-3-54-16,0-5-56 16</inkml:trace>
  <inkml:trace contextRef="#ctx0" brushRef="#br0" timeOffset="14807.1553">19069 11745 139 0,'-4'25'36'15,"-4"8"10"-15,4 5 4 16,4-6-4-16,0 1-18 16,0-3-5-16,0-1-5 15,10-3-8-15,2 2-10 16,3-1 0-16,1 2-16 15,-5 0-55-15,-5 4-79 16</inkml:trace>
  <inkml:trace contextRef="#ctx0" brushRef="#br0" timeOffset="15047.1532">19210 12742 24 0,'6'48'76'0,"4"0"-58"15,3-7-4-15,5-4-3 16,7 2-5-16,0-1 1 16,6 1-7-16,-2 6-5 15,0-1-10-15,-9 4 11 16,-1 0 4-16,-7-1 0 16,-5-3 0-16,-3 0 1 15,2 0 0-15,-6 0-1 16,0 4-8-16,0 8-32 15,0-2-22-15</inkml:trace>
  <inkml:trace contextRef="#ctx0" brushRef="#br0" timeOffset="15435.0334">19501 13869 19 0,'6'34'41'0,"-1"3"-6"16,-5 3 13-16,2-4-9 16,-2 4 12-16,0-3-8 15,0 0-10-15,0-5-12 16,0 1 1-16,6 2-7 15,0-2-1-15,-2 3 2 16,2 5-4-16,1-2-10 16,-1 2-2-16,2 0 0 15,2 0-3-15,-3-1-4 16,-1 4-2-16,4 3-3 16,-8-3-4-16,-2 0 7 15,0-1 6-15,0 1 3 0,0 0 0 16,0-3 1-16,0 0 5 15,0-5-2-15,0 1 5 16,0 0 3-16,0-5-5 16,0 2-7-16,0-5 0 15,13 4 0-15,-3 0 1 16,-2 0 1-16,5 2 0 16,-3 0 1-16,2-2 0 15,-1-3-1-15,1 2-2 16,-4-6-2-16,3-1 0 15,-5-3-18-15,-4 1-30 16,-2 0-70-16</inkml:trace>
  <inkml:trace contextRef="#ctx0" brushRef="#br0" timeOffset="16156.147">19452 15980 63 0,'-11'-7'102'16,"3"3"-78"-16,4 4 36 15,2 0 2-15,2-4-9 0,0 4-14 16,0 0-7-16,0 0-12 16,0 0 0-16,0 0-4 15,0 0-2-15,0 0-4 16,-13 7 1-16,1 15-4 15,6 5-5-15,0 5 1 16,6 2-2-16,0-5 0 16,0-7 1-16,0-3-2 15,18-5-2-15,3-3-5 16,8-4-1-16,6-7 0 16,4 0 2-16,13-18 5 15,-2-18 0-15,-3-7-5 0,-14 4 2 16,-14-1-3-16,-15 4 2 15,-4 6 4-15,-4 8 1 16,-23 6 4-16,-8 7-4 16,0 8 0-16,-3-2 2 15,1 3 11-15,0 0-9 16,8 0 1-16,8 4-5 16,11 2 0-16,4-5-7 15,6 10-35-15,0 3-36 16,0 4-93-16</inkml:trace>
  <inkml:trace contextRef="#ctx0" brushRef="#br0" timeOffset="16733.4585">19921 16016 25 0,'-2'0'256'16,"-2"1"-211"-16,4 3-18 15,0-4 25-15,0 3-14 16,0 0-23-16,0 1-7 15,0 3 2-15,0-2-6 16,0-2-1-16,0 0-3 16,0 1-2-16,0-1-10 15,6 1-22-15,0 1-44 16,9-3-75-16</inkml:trace>
  <inkml:trace contextRef="#ctx0" brushRef="#br0" timeOffset="17168.969">20063 15638 380 0,'-4'0'36'0,"4"0"-34"15,0 0 1-15,4-3 6 16,27-3-1-16,13-3 8 16,6 2-5-16,3 0-2 15,1-1 0-15,-11 4-1 16,-7 1-6-16,-5 3-2 15,-3 0 0-15,-3 3 3 16,0 9-1-16,-6 2 4 16,-9 12 0-16,-2 10 2 15,-8 10-2-15,0 14-1 16,0 7-5-16,0 3-3 16,-6-1 1-16,-8-3-7 0,-3-7-18 15,7-4-13-15,-3-3-22 16,7-8-48-16,-6-7-91 15</inkml:trace>
  <inkml:trace contextRef="#ctx0" brushRef="#br0" timeOffset="19994.6909">19046 11495 35 0,'-24'-7'15'16,"5"3"-11"0,0-4-4-16,7 4 2 0,6 1 8 15,0 3-1-15,1 0-1 16,5 0 8-16,0 0 13 16,0-3-13-16,0 3-11 15,0 0-4-15,0 0 4 16,0 0-2-16,0 0 4 15,0 0 10-15,0 0 12 16,0 0 4-16,0 0 0 16,0 0 3-16,0-3-8 15,-8 2-12-15,-4-3-2 16,-5 1-4-16,1-1 1 16,-5 4-1-16,-8 0-2 15,-8 0-7-15,-4 0 7 0,-7 0 0 16,-2 0 1-16,1 0 5 15,1 0-2-15,5 0-6 16,-7 0 1-16,3 0-4 16,-7 7 0-16,0 1-3 15,-2 2 4-15,-6-1-1 16,-2 1-2-16,-4 2-1 16,6-3 4-16,2-1-1 15,11-1-1-15,1 1-2 16,5 1 3-16,3 0 0 15,1 2 0-15,-2-4-3 16,-1 5 1-16,7-5-1 0,-2 0 3 16,0 1-1-16,-5 2-1 15,-7 2-1-15,-1-2 0 16,1 2 1-16,3-2 2 16,3-1-1-16,1-2 3 15,5 4-2-15,-6 3-3 16,1 1 3-16,5 0-3 15,8-4 0-15,4 0 0 16,7-4 0-16,3 5 0 16,-7 1 0-16,3-1 0 15,-4-5 0-15,3 5 0 16,-7-3 0-16,0 3 0 16,-2-2 2-16,0 1-2 0,4-2 0 15,0 3 0 1,1-2 0-16,-1 0 0 0,0-3 0 15,0 5 0-15,-2-2-2 16,0 2 2-16,-1 3 0 16,3-4 0-16,-4 4 0 15,8-2 0-15,-2-4 2 16,3 4-4-16,-3-5 2 16,-2 6 0-16,-4-2 0 15,0 3 0-15,-2 3 0 16,-2-4 0-16,-2 5-1 15,-6 2 2-15,3 2-2 0,-3-1 1 16,2 8 0 0,-7-5 1-16,3 5-1 0,2-1 0 15,3-3-1-15,1-1 1 16,0 2 0-16,2 1 0 16,0-2 0-16,2 3 0 15,2-2 0-15,-2-3 0 16,8 3-1-16,0-1 1 15,0-1 0-15,-4 4 0 16,4 0-1-16,1-6 1 16,1 2 0-16,-2 0 2 15,0-2-2-15,5 6 0 16,-13-2 0-16,12-3 0 16,2-2 1-16,3 0 1 15,-1-6-1-15,3 6-1 0,-5-2 0 16,0 2 1-16,3 2-1 15,1 1 1-15,-1-3-1 16,-1 0 1-16,5 4-1 16,-2-8 0-16,1 0 0 15,-5 4 0-15,-3 1 0 16,2-5 0-16,1 4 1 16,3-3-1-16,-3-2 0 15,1-1 0-15,-2 2-1 16,-5-3 1-16,-5 2 0 15,-6 2-2-15,-5 0 2 16,-13 3-2-16,-7-1-2 0,-7 5-4 16,-7 1-2-16,-5 4-6 15,-9 3-9-15,-3 3-7 16,0 0-46-16,-2 6-113 16</inkml:trace>
  <inkml:trace contextRef="#ctx0" brushRef="#br0" timeOffset="25458.1227">12392 7132 166 0,'-37'0'63'16,"2"0"-21"-16,10-8 12 16,17 7-8-16,2-3 6 15,6 3-35-15,0 0-8 16,0-2 1-16,0 3-1 16,0-2-1-16,0 2 0 15,0-2-5-15,0 2 2 0,0 0 3 16,0 0-4-16,0 0 2 15,0 0 1-15,0 0 1 16,-6 0 0-16,-5 0-3 16,-5 0-4-16,3 0 0 15,5 0-1-15,-4 0-2 16,-1 0 0-16,1 7 1 16,-11-1 0-16,7 3 0 15,3 2-1-15,1 3 2 16,-3 1 0-16,3 6 0 15,-15 3-1-15,8 4 0 16,1 5 1-16,-7 3 0 16,0 5 0-16,-6 8 0 15,2 2 0-15,4 4 0 16,7 7 0-16,5 0 0 0,9 1-3 16,4 0 2-16,0-4-2 15,19-5 2-15,14-8 1 16,-2-12-3-16,6-5 2 15,5-14 0-15,3-3 0 16,9-12-3-16,10 0-2 16,6-12 2-16,7-17 2 15,1-19 2-15,-6-9 0 16,-5-14 2-16,-16-2-2 16,-5-5 0-16,-21 7 1 15,-13-2 0-15,-12 11-1 16,0 7 0-16,-10 15 7 0,-23 7-2 15,-21 10-4-15,0 7 6 16,-12 0-2-16,-2 9-3 16,2 1-2-16,4-3 3 15,4 9-3-15,10 0 1 16,15 0-1-16,4 0-3 16,6 0 1-16,11 0-2 15,4 0-3-15,-5 8 0 16,7 5-2-16,-6 6 0 15,6 4-1-15,-1 1-8 16,7 0-16-16,0-2-13 16,0-5-43-16,0-5-95 15</inkml:trace>
  <inkml:trace contextRef="#ctx0" brushRef="#br0" timeOffset="25864.2708">12357 7763 172 0,'-6'0'53'0,"4"0"-23"0,2 0 17 16,0 0-5-16,0 0-14 16,0 0-16-16,0 0-10 15,0 0-1-15,12 17 0 16,24 3 7-16,3 5 0 16,8 3-2-16,1-1-3 15,-1 2 1-15,-1 0-1 16,-1-4-2-16,-1-2 1 15,-3-3 0-15,-8-4-1 16,-4-3 0-16,-4-4-1 16,-2 0-1-16,-11-7 0 15,3 2-3-15,-3-4-5 16,0 0-9-16,3-6-28 0</inkml:trace>
  <inkml:trace contextRef="#ctx0" brushRef="#br0" timeOffset="26352.6184">13163 7539 210 0,'-6'0'64'15,"4"0"-56"-15,2 0 8 16,0 7 2-16,0 15-8 16,0 12 2-16,0 10-9 15,15 4 1-15,7 3-1 16,1-4-2-16,2 1 2 16,2-8-1-16,6-6-1 15,-12-9-1-15,7-6 2 16,-7-8-2-16,6-8 0 15,-2-3 0-15,6-4 0 16,10-33 0-16,9-9 13 16,4-15-7-16,-5-5-6 15,-12 2 2-15,-8 7 0 0,-10 5-1 16,-11 5-1 0,-8 8 3-16,0 8 5 0,0 5 0 15,-2 8 9-15,-14 3-5 16,1 6-2-16,3 1 1 15,1 4-11-15,5 1 0 16,6 3-1-16,0 0-7 16,0 0-13-16,0 0-13 15,0 6 7-15,10 3-130 16</inkml:trace>
  <inkml:trace contextRef="#ctx0" brushRef="#br0" timeOffset="26653.2836">14170 7532 82 0,'0'3'64'15,"0"3"-57"-15,0 6 23 16,0 7 15-16,4 6 9 15,2 7-21-15,1 2-16 16,-1 0-4-16,2-2-5 16,-2 2 4-16,3-2-6 15,-7-3-5-15,4-9-1 16,-2-1 0-16,-4-10-2 0,2-5-1 16,-2 0-12-16,0-4-4 15,0 0-8-15,0-22-244 16</inkml:trace>
  <inkml:trace contextRef="#ctx0" brushRef="#br0" timeOffset="27378.9871">14956 7355 175 0,'-40'0'49'0,"3"0"-45"15,-4 8 22-15,-5 9 8 16,-1 5-6-16,-3 5 9 16,3 5-21-16,-1 4-4 15,13 2 3-15,14 2-7 16,5 4-2-16,16-4 1 15,0-2-5-15,6-6-2 16,29-1-1-16,6-4 1 16,11-5 0-16,2-6 0 15,4-5-1-15,-7-7-6 16,3-4-2-16,2-4-1 0,2-19-20 16,-4-10-84-16</inkml:trace>
  <inkml:trace contextRef="#ctx0" brushRef="#br0" timeOffset="27648.4661">15338 7201 249 0,'0'0'20'15,"0"4"-17"-15,-4 27 17 16,-13 13 16-16,5 10-10 0,6 7 0 15,6 2-5-15,0 3 3 16,0 2-9-16,0-4-6 16,18-1-6-16,5-4-3 15,2-9 0-15,-2-9-3 16,-3-15-3-16,3-8-6 16,2-14-6-16,0-4-9 15,4-19-72-15,8-25-107 16</inkml:trace>
  <inkml:trace contextRef="#ctx0" brushRef="#br0" timeOffset="27934.6138">15886 7348 238 0,'-25'0'61'0,"-16"18"-56"0,-13 8 22 15,-16 11 1-15,-13 2-7 16,9 0-4-16,3-5-5 15,22-3 2-15,18-6-2 16,12-5-3-16,15 0-6 16,4-1-3-16,4-4 0 15,29 4 0-15,8-5 0 16,7 3 0-16,2-4 0 16,-1 1 0-16,3-2 0 15,2-2 0-15,-5 0 0 16,1-5 0-16,-3 1-2 15,-3-2-4-15,-1-4-11 0,-1 0-42 16</inkml:trace>
  <inkml:trace contextRef="#ctx0" brushRef="#br0" timeOffset="28937.397">17626 7542 123 0,'-4'0'42'0,"4"0"-5"15,0 0 11-15,0 0-9 16,0 0-19-16,0 0-13 0,15 0 3 15,12-3 12-15,14-1-3 16,13 4-9-16,8-3 1 16,6 3-6-16,2 0-2 15,-10 0-2-15,-8 0 2 16,-7 6-3-16,-18 2 1 16,-8 0-1-16,-13 2 0 15,-6 6 0-15,-15 1 4 16,-47 5-2-16,-26 8-1 15,-16-4-1-15,-9-1 0 16,1-4 1-16,2 0-1 16,3-9 0-16,1-3 1 0,11-9 0 15,9 0 4 1,15-3-2-16,17-15-3 0,21-5 0 16,23-2-2-16,10-7-2 15,0-6 0-15,41-3 2 16,26-7-1-16,11-7 1 15,19 1-3-15,2-2 4 16,5 3-1-16,-3 4 2 16,-8 1 2-16,-8 6-1 15,-9 0 6-15,-14 3-2 16,-12 0-4-16,-19 3 0 16,-10 2-1-16,-19-3 0 15,-2 8 0-15,-9 2-4 16,-32 5 1-16,-6 10 2 15,-7 4 0-15,4 8 1 0,3 0-2 16,-3 0-2-16,3 14 4 16,-1 12-2-16,3 8 2 15,3 5 2-15,7 5-1 16,10 4 1-16,13 6 1 16,10-5-1-16,2 2 1 15,8 0-2-15,35-2 0 16,9 2 1-16,4 0-2 15,0 3 2-15,2-3-2 16,0 0 3-16,6-3-3 16,8-4 0-16,-2-6 1 15,9-9 0-15,-13-2-1 16,-6-9 3-16,-13-3 1 0,-16-9-2 16,-12-1-2-16,-9-5 0 15,-10 0 2-15,0 0-2 16,0 0 1-16,0 0-2 15,0 0-1-15,0 0-15 16,0-9-138-16</inkml:trace>
  <inkml:trace contextRef="#ctx0" brushRef="#br0" timeOffset="29607.45">19760 6983 282 0,'-21'-5'9'16,"21"5"-2"-16,0 0 14 16,0 21 10-16,0 19-3 15,0 13 6-15,0 9-14 16,10 3-3-16,9 1 3 16,6 5-3-16,-1-3-10 15,3-5 2-15,-2-8-3 16,-6-2-5-16,-1-10-1 15,-3-10-1-15,1-7-2 16,-9-7-1-16,-1-10-1 0,-2-8-7 16,-4-1-5-1,0-1-9-15,0-30-69 16,0-14-241-16</inkml:trace>
  <inkml:trace contextRef="#ctx0" brushRef="#br0" timeOffset="29935.7131">19640 6973 11 0,'-6'-11'240'15,"6"7"-227"-15,0-3-12 16,0 4 11-16,20-5 5 16,28 4-5-16,22-2 1 15,11 6-5-15,-3 0 7 16,1 16 3-16,-13 9-2 0,-12 7-6 15,-11 4 0-15,-12 5-2 16,-6 6 0-16,-13 2 2 16,-12 2-3-16,0 4 4 15,-8-3-4-15,-25 3 6 16,-11-2-4-16,-3-1 1 16,1-5-5-16,9-8-4 15,8-11-1-15,17-6-5 16,8-11-8-16,4-7-9 15,0-4-29-15,25-18-30 16,22-19-165-16</inkml:trace>
  <inkml:trace contextRef="#ctx0" brushRef="#br0" timeOffset="30163.5769">20591 7157 204 0,'2'0'12'15,"4"19"12"-15,0 6 25 16,0 12-4-16,5 5-10 16,-5 2-13-16,2 1-10 15,2-5-4-15,-1-3-1 16,1-4-5-16,0-7-2 16,-1-7-1-16,-3-5-5 15,-2-6-2-15,-2-3-17 0,-2-5-24 16,0 0-122-1</inkml:trace>
  <inkml:trace contextRef="#ctx0" brushRef="#br0" timeOffset="30520.5963">21023 7043 104 0,'6'0'51'0,"0"8"-31"16,0 11 27-16,-2 7 3 15,-2 5-9-15,3 9-14 16,-3 5-4-16,-2 6-7 15,4 1 1-15,-2 2-8 16,4-6 2-16,0-4-8 16,7-6-1-16,-1-5-2 15,-2-8 0-15,-1-7 0 16,-3-3-4-16,-2-8-8 16,-4-7-1-16,0 0-9 0,0-11-6 15,0-18-118 1</inkml:trace>
  <inkml:trace contextRef="#ctx0" brushRef="#br0" timeOffset="30912.5377">20946 6939 198 0,'0'-17'6'16,"0"2"0"-16,0 5 12 15,27-1 3-15,6 6-2 16,8 2 3-16,9 3-2 15,-2 0-4-15,-1 14 4 16,-3 9-2-16,-9 8-1 16,-11 3-7-16,-11 3-5 15,-13 4 6-15,0 3-5 0,-35 0 1 16,-11-3-2-16,-5-2-1 16,7-4-3-16,9-6 4 15,10-7-4-15,13-5-1 16,12-2-1-16,0-4 0 15,0-3 1-15,6 2 0 16,19-1 1-16,12-2 1 16,4-1-2-16,7 1 3 15,-1-1-3-15,-1-3 0 16,1 0 0-16,-5-3-1 16,-5 4-1-16,-2-2 0 15,-4-2-8-15,0 0-13 0,-6 0-40 16,-2-3-174-1</inkml:trace>
  <inkml:trace contextRef="#ctx0" brushRef="#br0" timeOffset="31205.1183">21612 6818 228 0,'0'0'1'16,"0"0"13"-16,0 0 27 15,18 0-6-15,17 0 9 0,13 0-11 16,2 0-12-16,5 0-3 16,5 0-5-16,7 0 1 15,-8 0-8-15,-3 0 0 16,-8-2-6-16,-11-2 0 15,-8 3-4-15,-15-3-8 16,-9 2-12-16,-5 2-42 16,-11-3-240-16</inkml:trace>
  <inkml:trace contextRef="#ctx0" brushRef="#br0" timeOffset="31437.098">21862 6845 108 0,'0'19'51'0,"0"10"-21"16,0 8 8-16,0 6 6 16,0 6-2-16,6 3-10 15,11 1 6-15,-1-1-11 16,-1-1 1-16,7 2-7 16,-3-7-6-16,0-2-10 15,-1-3-3-15,-1-4-2 16,-5-8-3-16,-4-4-10 15,3-11-13-15,1-12-53 16,1-2-149-16</inkml:trace>
  <inkml:trace contextRef="#ctx0" brushRef="#br0" timeOffset="31669.3789">22434 6856 237 0,'0'0'57'0,"0"0"-36"16,3 0 29-16,7 0-10 15,11 11-16-15,14 12 9 16,6 5-14-16,-4 5-11 16,-2 7-4-16,-2-2-4 15,-4-4-2-15,2-5-10 0,0-9-11 16,7-14-37-1,15-6-98-15</inkml:trace>
  <inkml:trace contextRef="#ctx0" brushRef="#br0" timeOffset="32028.8756">23478 6742 328 0,'0'0'33'0,"-35"0"3"16,-21 0-6-16,-20 19-12 15,-11 9-1-15,2 5-4 16,7 1-8-16,18-4-1 16,12 1-3-16,21-4-1 15,11-3-1-15,10-2-3 16,6 0 2-16,0 1-1 0,0 0 2 16,0 7-3-16,10 3 3 15,2 3 1-15,3 8 4 16,-3 1-4-16,5 2-3 15,-5 4 3-15,5 0 5 16,-3 2-4-16,5 0 2 16,4-1 1-16,1-3-4 15,5-3 0-15,-4-6 0 16,0-7 1-16,-2-6-1 16,-9-10-4-16,-1-5 1 15,-9-7-10-15,-4-5-16 16,0 0-108-16</inkml:trace>
  <inkml:trace contextRef="#ctx0" brushRef="#br0" timeOffset="32809.0132">13021 9013 245 0,'2'-5'29'16,"-2"3"-27"-16,6 2 0 15,-2 0 8-15,2-2 8 16,-4 2-12-16,9-2-3 16,9-1-3-16,22 0 2 15,30-4 4-15,27-5-3 16,32-3 3-16,32-9-3 15,33-7 6-15,46-9 6 16,56-3-2-16,49-9 2 16,56-2 0-16,40-6-1 15,7-2-3-15,24 3-3 0,9 8-3 16,15 2 3-16,13 5-4 16,-2 1-3-16,-28 5-1 15,-12 6 2-15,-35 2 1 16,-18 1 1-16,-21-4-3 15,-29 4 5-15,-27-4 0 16,-23 4-1-16,-12 2-1 16,-11 1-1-16,-18 6 1 15,-12 5-4-15,-28 3-3 16,-24 8 3-16,-27 1-2 16,-27 3 1-16,-31 0-3 15,-26 0 1-15,-16 0 0 16,-17 0-3-16,-20 0 0 0,-16 0-5 15,-21 0-20-15,-10 0-82 16</inkml:trace>
  <inkml:trace contextRef="#ctx0" brushRef="#br0" timeOffset="33664.2418">20351 8312 144 0,'58'0'9'0,"20"2"15"15,-1 24 4-15,12-1 7 16,8 3 10-16,6 5-18 16,5 1 3-16,-3 10-1 15,-2 6-4-15,1 6 1 16,-1 4-9-16,-2 1 1 15,-3 10-5-15,-5 1-6 16,-5 6-1-16,-7 7-3 16,-4 6 0-16,-11 8-2 15,-10 7 0-15,-9 8-1 0,-10 0 0 16,-2 3 0-16,-2-3 0 16,3 3-1-16,-7-3-1 15,-15-1-12-15,-14-3 14 16,0-5 0-16,-31 0 1 15,-10-2 0-15,-3-7-1 16,7-2 2-16,-4-8-1 16,4-3 4-16,-7 7-4 15,-3 4 4-15,-7 1 3 16,-6 1-8-16,-2-7 0 16,-4-8-1-16,4-2 2 15,-2-2-1-15,6-6 1 16,-6 1-1-16,2-2-1 0,-7 4 1 15,-7 0 0-15,-9-1 0 16,-2-7 0-16,5-4 0 16,7-7 0-16,19-10 2 15,11-3-2-15,14-7 1 16,6-10-2-16,9-6 0 16,9-9-3-16,5-6-5 15,-4-4-3-15,-6 0-10 16,-11 0-73-16,-8-11-232 15</inkml:trace>
  <inkml:trace contextRef="#ctx0" brushRef="#br0" timeOffset="34368.3784">20781 11778 260 0,'4'0'44'0,"-2"0"-44"16,2 0 0-16,-2 10 4 15,-2 16 21-15,0 11 20 16,-12 11-7-16,-23 11-19 16,-5 3-6-16,-5 0-5 15,6-4-2-15,-7-4-3 16,9-2-2-16,-2 1-1 15,3-5 2-15,5-1-2 0,9-7 0 16,3-7 1 0,7-4-1-16,1-9 1 0,11 1-1 15,0-6-2-15,0-3-3 16,0-5-1-16,7-1-1 16,28-3 4-16,14-1 0 15,18-2 0-15,11 0 0 16,11 0 0-16,2 0 2 15,2-8 1-15,4 4 2 16,0 1-2-16,-2 3 1 16,2 0 0-16,-4 0 0 15,3 0-1-15,-5 0 2 0,-7 0 1 16,-18 0-2-16,-14 0-1 16,-23 0 0-16,-12 0-1 15,-11 0 1-15,-4 0 0 16,-2 0 2-16,0-3 8 15,0-12 3-15,0-7-6 16,0-8-4-16,-2-7-2 16,-17-2-1-16,-10-10 1 15,-12 0 3-15,-3-4-2 16,-9-2 1-16,-9-1-1 16,-2-7 3-16,0-2-4 15,-7 3-1-15,9 2 3 16,2 14 5-16,13 8-4 0,14 10-1 15,4 5-3-15,10 5 0 16,7 3-1-16,1 4 0 16,3 4 0-16,2 2-2 15,0-1-7-15,2-2-13 16,4-2-47-16,0-5-104 16</inkml:trace>
  <inkml:trace contextRef="#ctx0" brushRef="#br0" timeOffset="40655.0194">19156 11129 61 0,'0'-8'52'0,"-8"-3"-24"15,2 8-3-15,-1-2-5 16,7 2 1-16,0 3-1 16,0-4-7-16,0 4-13 15,0-4-6-15,7 1-19 0,19-2-77 16</inkml:trace>
  <inkml:trace contextRef="#ctx0" brushRef="#br0" timeOffset="47474.9788">12986 3008 73 0,'29'-9'118'16,"-17"2"-98"-16,-12-2-3 15,0 7 32-15,2 2-2 16,2 0-21-16,2 0-7 16,-4 0-5-16,5 0-1 15,-3 0 8-15,2 0-9 16,2 5-2-16,-2 4 6 15,5-2-5-15,-5 3-3 0,2 2 1 16,7 3-1-16,-9 7 3 16,6 2-4-16,-3 8 0 15,3 3-3 1,0 9-2-16,1 7 1 0,5 4-3 16,5 4 0-16,-4-1-1 15,4 0 1-15,-9 1-1 16,-2-5 0-16,3-3-1 15,-9-9-1-15,-4-8-1 16,-2-8-5-16,0-11 1 16,0-7-12-16,0-7-21 15,0-1-31-15,-14-20-161 16</inkml:trace>
  <inkml:trace contextRef="#ctx0" brushRef="#br0" timeOffset="47984.1224">13126 2824 294 0,'-2'-4'47'16,"2"4"-40"-16,0 0 10 15,0 0 12-15,6 0-23 16,32-3-4-16,24 0-1 15,26-3 4-15,12-1-1 16,7 6 2-16,-10 1 2 0,-16 0-3 16,-21 8-4-16,-25 11-1 15,-33 7 2-15,-2 9-2 16,-54 9 2-16,-37 8 0 16,-18 8 0-16,-1-2 2 15,7-4-3-15,18-5 2 16,25-13-1-16,23-8 0 15,23-5-2-15,14-6-4 16,0-4-4-16,45-2-1 16,32-5 9-16,13-1 0 15,14-1 0-15,-5-1 0 16,-4-1 0-16,-10 4 0 0,-17 4 4 16,-10 2-3-16,-21 2 2 15,-16 4-2-15,-21 5 2 16,0 7 2-16,-31 5 5 15,-35 3-3-15,-7-1 1 16,3-4-5-16,4-4-3 16,12-11-2-16,13-6-10 15,10-7-16-15,12-5-61 16,13-6-221-16</inkml:trace>
  <inkml:trace contextRef="#ctx0" brushRef="#br0" timeOffset="48426.5509">14137 2884 104 0,'0'0'49'16,"0"0"-14"-16,0 0 28 15,0 2-8-15,0-2-17 0,0 2-11 16,0 0-4-16,0-1-4 16,0 5-3-16,2 5-7 15,2 5 5-15,2 6-1 16,1 5 3-16,1 8-7 15,-2 7-1-15,4 9 3 16,-1 2-7-16,1-2 0 16,7 0-3-16,-11-5 2 15,6-6-3-15,1-4 0 16,-1-4 0-16,-4-7 0 16,-4-3-3-16,3-6 1 15,-7-6-3-15,0-7-4 16,2 1-6-16,-2-4-12 15,0 0-37-15,6-17-209 16</inkml:trace>
  <inkml:trace contextRef="#ctx0" brushRef="#br0" timeOffset="49852.2559">14877 2672 96 0,'-12'-1'36'0,"5"1"-23"0,7 0 33 15,-8 0 19-15,8-2-17 16,0 2-20-16,0 0 0 16,0 0-7-16,0 0-2 15,0 0 1-15,0 0-5 16,0 0-2-16,0 0-2 15,0 0 0-15,0 0 0 16,0 0-6-16,0 2-3 16,-2 11 0-16,-2 6 1 15,2 7 4-15,2 4-6 0,-4 6 1 16,2 5 0 0,-4 4 1-16,-1 7-2 0,-5 3 2 15,6 0-3-15,-7-1-1 16,3-8-1-16,2-6 0 15,-7-7 0-15,3-5-5 16,-1-8-7-16,1-4-7 16,-2-8-19-16,-3-5-24 15,3-3-62-15,-1-8-90 16</inkml:trace>
  <inkml:trace contextRef="#ctx0" brushRef="#br0" timeOffset="50204.6513">14836 2687 190 0,'0'0'71'0,"-4"0"-62"0,4 0 5 16,0 11 3-16,0 16-1 16,26 7 6-16,12 5-12 15,11 5 1-15,11-2 1 16,2 4 0-16,9-2-7 15,-9-1 6-15,-3-4-6 16,-7-8 2-16,-4-5-3 16,-11-9-2-16,-4-5 0 15,-8-6-2-15,-11-5 1 16,-3-1 1-16,-9 0 5 0,4-6 8 16,4-21 2-16,7-17-11 15,-3-7-1-15,3-4-5 16,-5 0 0-16,-4 2 0 15,3-1-9-15,-5-2 0 16,0 6-16-16,4 6-48 16,9 7-208-16</inkml:trace>
  <inkml:trace contextRef="#ctx0" brushRef="#br0" timeOffset="50497.6217">16324 2454 77 0,'0'23'47'0,"0"10"1"15,0 7 25-15,-25 11-1 16,-20 6-32-16,-13 3-14 16,4 4-16-16,5-2 0 15,7-4-1-15,11-2-3 16,11-2-5-16,13-6 0 15,7-7-1-15,0-8-1 16,0-7-5-16,19-14 5 16,8-2-7-16,8-10 1 15,6 0 4-15,3-15-5 0,3-10-7 16,-10-5-43 0,-12-3-116-16</inkml:trace>
  <inkml:trace contextRef="#ctx0" brushRef="#br0" timeOffset="50760.9698">16134 2875 196 0,'0'0'15'16,"0"-3"5"-16,29 1-20 16,14-6 23-16,13 4-10 15,4-1-4-15,0 2-2 16,-4 3 2-16,-3 0 2 15,-9 0-3-15,-7 12-4 16,-8 7-1-16,-12 4 3 0,-11 8 3 16,-6 4 3-16,0 3-3 15,-4 3 0-15,-19 1-9 16,-2-3-9-16,0-2-13 16,7-8-27-16,-1-1-94 15</inkml:trace>
  <inkml:trace contextRef="#ctx0" brushRef="#br0" timeOffset="1.26866E6">21988 3537 44 0,'0'-9'73'0,"-2"7"-54"0,2 0-5 16,-4 1-6 0,2-3 7-16,-2-1 0 0,-3-3 5 15,7 6-1-15,-6-1 9 16,6 3 2-16,-4 0-9 16,2 0-10-16,2 0-4 15,-4 0-6-15,4 0-1 16,-2 0 0-16,-2 0 5 15,-3 9 0-15,-1 15 1 16,-10 15 3-16,-13 17 6 16,-15 14-5-16,-10 6-5 15,-16 14-2-15,-19 11 3 16,-8 10-4-16,-13 7 1 16,7 4-3-16,3-1 2 15,11-3-2-15,0-4 0 0,1-6 0 16,5-9 1-16,4-7-1 15,15-11 0-15,6-6 0 16,8-6 0-16,7-4 2 16,8-11-2-16,8-13-3 15,16-13 3-15,7-6 0 16,6-8-5-16,0-4 1 16,0-3 0-16,0 0-12 15,0-1-1-15,19 0-3 16,4-6-39-16,-11 0-156 15</inkml:trace>
  <inkml:trace contextRef="#ctx0" brushRef="#br0" timeOffset="1.26935E6">20489 4477 108 0,'0'-2'33'0,"0"2"-25"15,0 0-5-15,0 0 13 16,0 0 11-16,0 15 0 16,-12 21-1-16,-29 19-12 15,-13 21 1-15,-14 16-1 16,-11 10-2-16,-8 10-3 16,-2 3-5-16,3-3-1 15,9-6 3-15,17-12-4 16,21-11 4-16,22-10-6 15,17-8 1-15,0-9-1 16,35-9-1-16,13-10-1 16,2-11-1-16,5-3-1 0,12-5 4 15,5-7 1-15,15-8-1 16,16-3 0-16,15 0 0 16,12-10 2-16,7-18-2 15,-7-7 3-15,-8-8 0 16,-11-6 2-16,-7-2-3 15,-13 2 3-15,-17 2-3 16,-14 3 0-16,-23 7 1 16,-18-4-2-16,-19-6 9 15,0-11-3-15,-25-6 0 16,-29-12-1-16,-20 0-5 16,-17-5 3-16,-19 0-3 15,-20-4 3-15,-10 7-3 0,-7 6 2 16,2 6 0-16,7 13-2 15,16 3-1-15,18 2-4 16,20 11-2-16,17 4-16 16,22 8 2-16,12 7-30 15,18 4-200-15</inkml:trace>
  <inkml:trace contextRef="#ctx0" brushRef="#br0" timeOffset="1.26998E6">28648 6477 177 0,'-54'-21'50'16,"5"18"-22"-16,28 3-18 15,-14 6 3-15,-21 25-6 16,-26 16 5-16,-16 12 0 16,-17 16 7-16,-7 18-1 0,-11 18 0 15,-7 13-6-15,-11 11-5 16,-12 2-3-16,-21 5 0 16,-9 5-4-16,5 0 0 15,19-11 0-15,30-21-7 16,17-10 7-16,23-9-1 15,14-7 1-15,13-9 0 16,18-11-5-16,19-18-2 16,14-13-1-16,9-13-7 15,6-10-8-15,0-11-52 16</inkml:trace>
  <inkml:trace contextRef="#ctx0" brushRef="#br0" timeOffset="1.27048E6">26517 7468 198 0,'-35'29'13'0,"-9"16"-7"16,-15 21-1-16,-14 11 11 15,-14 12 2-15,-10 6-3 16,-8 8 2-16,6 2-2 0,8-5-8 16,8-12-4-1,21-10 2-15,14-13-5 0,24-9 0 16,17-9 1-16,7-4 0 16,11-4-1-16,38-4-3 15,20-4 3-15,19-3 0 16,10-9 0-16,9-2 0 15,5-9 0-15,8-4 0 16,8-4 0-16,10-4 1 16,5-21-1-16,2-7 2 15,3-5 0-15,-7-7-1 16,-15-1 3-16,-23 1 2 16,-26-5 2-16,-19-9 6 15,-21-18 2-15,-8-17-8 16,-21-14-4-16,-8-5-2 0,-18-6-1 15,-55-4-1-15,-36-6-1 16,-24 6 1-16,-13 7-4 16,5 13 1-16,13 9-12 15,20 14-8-15,17-4-33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01:42.8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3450 4702 190 0,'25'-3'9'0,"-17"-1"-6"16,-8 1-2-16,0 3 12 0,0 0 12 15,-8 0-2-15,4 0 1 16,4 0-10-16,0 0-3 16,0 0 23-16,0 0 4 15,0 0-38-15,0 0 0 16,0 0 0-16,0 10 1 15,0 9 2-15,6 5-1 16,0 3 3-16,0 6 0 16,-6 2-3-16,4 2 5 15,-4 4 2-15,0 4-6 16,0 9 2-16,0 7-2 16,0 10 2-16,0 4-1 0,-4 2-2 15,2-2 0-15,2-1-2 16,0 0 2-16,0 3-1 15,0 1 2-15,0-2-3 16,0 1 1-16,0-3 3 16,0-1-4-16,0 0 1 15,0-6-1-15,0-5 1 16,0-6 0-16,0-6-1 16,0-6 0-16,0-6 1 15,0-6-1-15,0-5 1 16,0-6-1-16,0-6 0 15,0-4-1-15,0-8 0 16,0 1 0-16,0-4-3 0,0 0-4 16,0 0 0-16,0-4-15 15,0-21-45-15,0-17-66 16</inkml:trace>
  <inkml:trace contextRef="#ctx0" brushRef="#br0" timeOffset="2165.8781">4027 4514 269 0,'0'-8'12'16,"2"-1"-12"-16,8 4 0 16,5-2 7-16,11 4-3 15,8 0-1-15,17 1 3 16,13 0 1-16,27 2 1 16,21 0-2-16,18 0-1 15,25-3 0-15,11-6 2 16,11 3-5-16,18-5 1 15,13-2-2-15,12-4 2 16,-1 1-2-16,0 3 0 16,-2 1-1-16,0 2 3 0,2 0-3 15,12 2 4-15,5 0-4 16,6 2 4-16,4 0-4 16,2 2 2-16,4-3-2 15,7 0 0-15,1 0 4 16,13-4-1-16,25-4 3 15,20 2 2-15,15-5 4 16,2 1-1-16,-3 1-2 16,-9 4 2-16,-3 1-3 15,-8 0 1-15,21 0-1 0,6-2-4 16,19 0 5 0,6-2-8-16,-7-1-1 0,-3 3 0 15,-3 0 1-15,11 3 0 16,-13-2 1-16,9 3 1 15,-1-1-3-15,-7 1-3 16,-5 1 3-16,-4-3 0 16,6 0 4-16,9 1-2 15,4-2-2-15,1 2 0 16,-15-1 0-16,-10 4 0 16,-11 3 0-16,-3-4 0 15,-1 4 3-15,-5-2-3 16,-2 2 0-16,-14-3-2 15,-8 1 2-15,-3-3 0 16,-8-3 0-16,-2 1 1 0,11 0-1 16,-3-1 0-1,0 0 2-15,1 0-2 0,-11 0-1 16,-11 4 0-16,-9 0 2 16,-9 2-1-16,-11 2 0 15,-1 0 0-15,8-1 0 16,0 1 1-16,4-3-1 15,10-1 0-15,-10 1-1 16,-4-3 1-16,-2 4 0 16,-8 0 0-16,-13 1 0 15,-12 2 0-15,-9 1 1 16,-12 2-1-16,-8 0 1 0,-23 0 3 16,-27 0-4-16,-28 9-4 15,-22 1 3-15,-9 3 1 16,-18-1 3-16,-3 0-3 15,-13 1-2-15,-8-2 2 16,-4 0 0-16,-11 0-1 16,3 4 0-16,-5-1 2 15,1 9 0-15,-3 4 3 16,-4 5-4-16,-6 7 4 16,0 4 0-16,0 5-1 15,-4 3-3-15,-17 5 4 16,-1 7-3-16,-3 12 5 15,-4 3-6-15,4 9 1 16,0 3 0-16,1 1-1 16,-5 13 0-16,0 0 1 0,8 0-1 15,-2 2 0-15,11-3-1 16,6 4 1-16,6-1 0 16,0 1 1-16,0 2 1 15,4-3-2-15,16-1 0 16,11-3-1-16,5 0 2 15,5-5 0-15,2 5-1 16,1-7 0-16,3-8 0 16,-3-3 1-16,3-8 0 15,-10-8-1-15,1-9 0 16,-9-8 1-16,-7-7-1 16,-1-8 1-16,-9-6-1 0,1-8 1 15,-9-6-1-15,0-6 2 16,-4-6-2-16,0-4 0 15,0 0 4-15,0 0 2 16,0 0-1-16,0 0-2 16,0 0 5-16,-23 0 1 15,-24 0-9-15,-26-3-1 16,-20 0 0-16,-16-2 1 16,-17 2 0-16,-19 3 1 15,-14 0-1-15,-27 0 1 16,-10 7-1-16,-9 1 1 15,-14 4-1-15,0 0 0 16,-21 3 1-16,-16 2-1 0,-19-1 0 16,-21 3 4-1,-20-1-4-15,-15 0 5 0,-6-2-3 16,-8 2-1-16,0 1 0 16,-13-3-1-16,-6 4 0 15,-22 2-1-15,-5 3 2 16,-4-2 0-16,-4 2-1 15,4-3-1-15,-4 0 1 16,-12-4 1-16,4 4 2 16,-2-1 2-16,-1-1-5 15,9 1 0-15,-6 1 5 16,-13 0-4-16,-8 0 0 0,3 0 0 16,-1-2-2-1,4-2-1-15,7 0 1 0,-9-2 1 16,4-6 2-16,3-3 1 15,9 1-3-15,14-1-1 16,-3-4 1-16,8 5 1 16,-6-5 0-16,11 2 0 15,8-2-1-15,12 0-2 16,12 1 1-16,7 0 1 16,0-1 0-16,-2 2 4 15,4 1-4-15,8 3 1 16,14-2-1-16,17-1-1 15,1 1 1-15,7 1 0 16,9-2 1-16,-5-1 1 16,13-1-2-16,0-2 0 0,19-1 0 15,7-1 0-15,9 0 0 16,9 0 0-16,3 0 0 16,9 0 0-16,8 0 1 15,0 0-1-15,2 0 2 16,11 0-2-16,7 0 0 15,26 0-2-15,20-1 2 16,25-2-1-16,14-3-1 16,19 2 2-16,19-4 2 15,14 5-2-15,19-5 0 16,14 5-2-16,2-5 2 16,11 6 3-16,2-1-3 0,8-3 2 15,2 3 0-15,0-1-2 16,0-3 0-16,0-5-1 15,0-7 0-15,0-9-1 16,2-6-1-16,27-14 2 16,6-13-2-16,-2-2 0 15,-8-3 1-15,-11-7-8 16,-14 2 2-16,-27-5-12 16,-37-5-14-16,-27 5-4 15,-23 5-16-15,-12 5-136 16</inkml:trace>
  <inkml:trace contextRef="#ctx0" brushRef="#br0" timeOffset="88287.4409">30362 5310 169 0,'-10'0'48'16,"-1"0"-3"-16,3-11-26 16,4 8-2-16,4 0 9 15,0 3 13-15,0 0-3 16,0 0-17-16,0 0-8 16,0 0-8-16,0 0 3 15,0 0 2-15,0 0-4 16,-2 0 0-16,-2 0-4 0,-3 0-1 15,-5 20 1 1,-19 15 0-16,-19 23 6 0,-39 28 3 16,-39 27 1-16,-31 24-2 15,-17 12-2-15,1 4-3 16,18-6-3-16,16-6 0 16,15-13 0-16,18-14-2 15,18-6 2-15,5-10 0 16,10-8 2-16,-3-2-2 15,-3-7 0-15,5-3 0 16,-3-8 0-16,15-1 0 16,4-8-4-16,8-8 2 15,15-10-3-15,10-8-4 16,7-11-4-16,14-6-10 16,6-7-27-16,0-7-22 0,0-4-28 15,0 0-47-15</inkml:trace>
  <inkml:trace contextRef="#ctx0" brushRef="#br0" timeOffset="88881.6594">28193 6951 229 0,'0'0'20'0,"0"0"-20"16,0 0 6-16,0 0 10 15,0 0 8-15,0 5-8 16,0 20-7-16,-31 15 3 16,-18 16 2-16,-17 10-5 15,0 3-1-15,-1 8-8 16,1 0 5-16,10-3-3 15,3-12-2-15,15-7 1 16,10-10-1-16,15-10 0 16,7-5 0-16,6-5 0 15,0-7 0-15,0 1 0 16,33 0 0-16,6-4 0 0,13-1-1 16,12-6 1-16,13-4 1 15,9-2-1-15,12-2 0 16,3 0 1-16,4-11-1 15,3-2 0-15,-7-2 1 16,-10 1-1-16,-10 2 2 16,-21 2-1-16,-13-2 0 15,-16 2 2-15,-12-2 3 16,-7 1 0-16,-6-3 4 16,-6-9-4-16,0-4 3 15,-16-7-7-15,-30-7 4 16,-12-7-2-16,-8-5-4 15,-8-9 2-15,6-1-2 0,1-2 0 16,8 0 0-16,9 7-5 16,11 4-8-16,1 15 2 15,12 16-4-15,9 14-11 16,-8 9-87-16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2:59:32.4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14327 3152 272 0,'-2'4'70'16,"2"0"-40"-16,0-4-2 16,0 0 22-16,0 0-7 15,0 0-10-15,2 0-13 16,-2 0-9-16,0 5-7 16,0 15 0-16,4 24 0 15,3 25 2-15,11 30 6 16,3 21-5-16,-1 6-3 15,5 6 3-15,0-10-4 16,2-11-1-16,6-12-2 16,4-11 1-16,-6-14 1 15,-6-13-2-15,-6-17-1 16,-13-18-1-16,-6-11-4 0,0-12-9 16,0-3-20-16,0-14-21 15,0-35-6-15,0-28-40 16,-15-20-44-16,-9-9-42 15</inkml:trace>
  <inkml:trace contextRef="#ctx0" brushRef="#br0" timeOffset="316.1742">14271 2809 220 0,'0'-16'50'16,"0"8"-29"-16,0-1 5 0,0 4 14 15,15-2-16-15,26 0-9 16,19 3 11-16,19 4-11 16,14 0-7-16,10 10-4 15,3 10 0-15,-9 4-4 16,-21 6-1-16,-12 5-3 16,-20 7 1-16,-26 7 3 15,-18 12 8-15,-20 10-1 16,-57 6 16-16,-20 2-13 15,-8-6 12-15,-3-14-8 16,23-9-8-16,23-10-6 16,23-14-2-16,27-10-13 15,12-12-40-15,0-4-69 0,18-20-123 16</inkml:trace>
  <inkml:trace contextRef="#ctx0" brushRef="#br0" timeOffset="676.4738">15346 3399 288 0,'7'59'25'0,"-1"15"8"16,6 4 15-16,-2-3-11 16,3-7-6-16,-1-12-17 15,1-12-7-15,-1-14-7 0,-2-9 2 16,-8-13-1-16,-2-7 1 15,0-1-2-15,0 0 0 16,0-11-2-16,0-25 2 16,0-23 1-16,0-22 1 15,0-11 1-15,0 3 0 16,0 8-2-16,11 14 0 16,1 12 2-16,1 11-1 15,-1 10 1-15,-4 11 1 16,1 8-2-16,-7 5 0 15,4 5-2-15,10-6-2 16,9-2-8-16,19-3-14 16,18-4-57-16,2-1-92 15,4 3-50-15</inkml:trace>
  <inkml:trace contextRef="#ctx0" brushRef="#br0" timeOffset="981.8051">16196 3259 241 0,'-31'55'31'0,"-4"0"-1"16,14 5 32-16,17-7-8 15,4-9-29-15,12-13-25 16,30-9 0-16,5-11-2 16,15-11 2-16,11 0 3 15,15-25 3-15,-11-16 3 16,-7-6-2-16,-22-5-3 0,-30 2 1 15,-18 4-3-15,0 2 1 16,-39 4 2-16,-19 11-2 16,-20 11-3-16,-13 13 1 15,-4 5 3-15,10 0-1 16,13 7 9-16,20 2-12 16,11-4-13-16,18-3-24 15,10-2-25-15,13-11-125 16</inkml:trace>
  <inkml:trace contextRef="#ctx0" brushRef="#br0" timeOffset="1426.2246">16558 2499 389 0,'2'0'22'15,"8"-3"-12"-15,-10 3 7 16,2 4 0-16,8 28-6 15,5 17 8-15,14 12-4 16,12 6-8-16,1 2 1 16,-3-1-1-16,2-4-6 15,-6-6 1-15,-8-9 2 16,-2-9-4-16,-4-14 0 16,-7-10-3-16,-8-11 0 15,5-5-5-15,3 0 0 0,25-25 8 16,5-15 5-1,5-10-5-15,1-2-4 0,-9 8 3 16,1 9 1-16,-5 10-2 16,-6 12 1-16,0 13-2 15,-2 0-2-15,2 26-6 16,0 14 11-16,-2 11 3 16,-13 7 5-16,-9 1-3 15,-7-1 4-15,0-5 2 16,-7-4-2-16,-22-12-3 15,-6-5 0-15,0-10-4 16,2-10-2-16,-2-12-6 16,12 0-29-16,15-31-52 15,8-26-105-15</inkml:trace>
  <inkml:trace contextRef="#ctx0" brushRef="#br0" timeOffset="2557.7234">17705 2395 363 0,'0'15'8'0,"0"4"2"16,0 15 32-16,0 13-9 16,12 8-10-16,19 7-11 15,17 2-1-15,6 2-2 16,8-5-4-16,10-7-3 0,2-5 4 15,9-9-5-15,-4-6 4 16,-5-10-4-16,-2-7 1 16,-10-9-1-16,-2-6 3 15,-4-2 2-15,-4-5 1 16,2-15 7-16,-9-12 5 16,3-10-9-16,-7-12-2 15,-8-8-5-15,-10 1-1 16,-13 3-1-16,-10 8-1 15,0 2 2-15,0 12-2 16,-27 5 0-16,-4 14 0 16,-2 11 0-16,4 4-5 15,-2 2-5-15,-4 8 10 0,-6 21 0 16,8 13 2 0,4 8-1-16,16 2 0 0,13 1-1 15,25-2 2-15,29-8-2 16,14-5 0-16,4-11 0 15,1-5 1-15,1-4-1 16,3-10 2-16,-5-8-1 16,0 0 1-16,-3-14 1 15,-3-16-3-15,-4-17-8 16,-2-16-21-16,-7-11-23 16,-3-2-10-16,-15 5-6 15,-8 8 3-15,-10 15-1 0,-11 13-13 16,-6 18 77-1,0 12 2-15,0 5 36 0,0 6-2 16,4 19 22-16,2 9-6 16,7 9-8-16,-1 8-9 15,2 2-8-15,3 5 10 16,2-3-12-16,5-3 0 16,5-10-8-16,-10-9-1 15,-1-12-7-15,-7-11-5 16,-9-6 0-16,2-4-2 15,2 0 0-15,0-4 0 16,1-22 9-16,19-31-6 16,10-15-3-16,5-11-9 15,2 1 2-15,-12 21 7 0,-8 14-7 16,-8 14 7-16,-3 20 0 16,-2 9 0-16,-6 4 0 15,3 4-4-15,-1 23-4 16,6 14 8-16,1 12 8 15,7 4 2-15,-3-8 2 16,1-11-8-16,-1-14 0 16,-5-11-4-16,1-10-3 15,8-3-2-15,18-10 5 16,29-29 7-16,19-22-7 16,2-15-11-16,-2-1-4 15,-17 10 9-15,-10 20 4 16,-9 21 1-16,-9 17-1 0,-11 9 1 15,-6 0-2-15,1 28-3 16,-1 12 6-16,2 9 12 16,8 7-3-16,9-5-2 15,7-7-1-15,1-13-6 16,6-10-1-16,0-11 1 16,8-4 2-16,6-6 0 15,5 0-2-15,-13-2 0 16,-6-7-3-16,-19 5 3 15,-16 4-2-15,-11 0-1 16,-12 0-4-16,0 0-8 16,0 9-10-16,0 7-21 0,-8 0-36 15,-27-6-127-15</inkml:trace>
  <inkml:trace contextRef="#ctx0" brushRef="#br0" timeOffset="3171.6999">13221 5486 205 0,'176'-44'150'15,"6"-7"-126"-15,43-4-7 0,32-3 19 16,32 3 5-16,9-4-17 16,18-6 0-16,41-8-11 15,20-2-5-15,9-5 1 16,-7 0-6-16,-12 0 0 15,-13-2 1-15,4-1 0 16,41-3-4-16,39-10 11 16,27 1 15-16,17 3-18 15,-30-1-6-15,-45 6 2 16,-28 0-4-16,-46 4-1 16,-42 9 0-16,-45 11 2 15,-52 11-1-15,-51 8 2 16,-29 6-1-16,-32 5-1 0,-26 7 0 15,-25 8-3-15,-31 3-3 16,0 4-18-16,-68-1-44 16,-58 3-38-16,-50 1-114 15</inkml:trace>
  <inkml:trace contextRef="#ctx0" brushRef="#br0" timeOffset="3711.6776">12587 2713 140 0,'-42'-8'20'16,"11"8"6"-1,19 0 41-15,12 0-7 0,6 0-21 16,23 0-22-16,-12 0-13 16,-9 0-2-16,2 17 19 15,15 17-8-15,8 17-6 16,13 22-2-16,-1 26 4 16,1 24 1-16,3 24-4 15,5 23-2-15,6 14 2 16,-8 11 0-16,5 2-5 15,-5-3-1-15,-4-15 0 16,-7-18 0-16,-6-18 1 16,-2-26-2-16,2-20 1 15,-6-24-3-15,-10-18-11 16,-11-21-25-16,-8-15-27 0,-2-18-41 16,-50-2-47-16</inkml:trace>
  <inkml:trace contextRef="#ctx0" brushRef="#br0" timeOffset="4453.4449">13149 2391 332 0,'118'-38'23'15,"24"-15"-19"-15,53-11 4 16,47-6 3-16,1-4 10 16,6 4 1-16,23 0-3 15,28-4-5-15,52-3-6 16,36-5-8-16,21-4 5 15,7 0 3-15,6 10-7 16,-9 3 4-16,5 6 2 16,3 7-6-16,-18 5 2 15,-20 10-2-15,-40 8 2 0,-31 11-1 16,-37 4 1 0,-33 6-3-16,-35 6-2 0,-44 1 1 15,-29 5 1-15,-18-1 0 16,-21 4 0-16,-8-1 0 15,-11 1-1-15,-14-1 1 16,-8 2 0-16,-17 0 2 16,-1 0-2-16,-5 0-2 15,0 0 1-15,0 0-5 16,0 17 2-16,8 6 1 16,-2 9 3-16,4 12 1 15,3 7 1-15,-1 10-1 0,-1 10 1 16,-3 12 5-1,0 12-1-15,0 10 3 0,9 9-6 16,2 7 5-16,1 1-2 16,-5-1-3-16,1-5 0 15,-3 0-1-15,1 1-1 16,7 1 0-16,-5-3 2 16,3-8-1-16,-5-14-1 15,-14-8 0-15,-10-11 4 16,-4-7-3-16,-11-10-1 15,-2-13 3-15,-4-7 1 16,0-9-2-16,0-6 1 0,0-5-4 16,0-6-2-1,0-4-1-15,0-4-9 16,0-3-17-16,-6 0-38 0,-15-4-117 16</inkml:trace>
  <inkml:trace contextRef="#ctx0" brushRef="#br0" timeOffset="13348.6864">15896 9778 179 0,'-39'4'39'0,"0"-1"-16"16,-3 1 3-16,5-4 5 15,8 2 4-15,8-1 1 16,7-1-8-16,12 0-12 16,2 0 1-16,-4 0 1 15,4 0-10-15,0 0-1 16,0 0-3-16,0 0 2 16,0 0-1-16,0 0-2 15,0 0 3-15,-8 4 0 0,-9 3 0 16,-10 0-2-16,-8 7-2 15,-6 2 3-15,-1 6 1 16,3 6-4-16,-13 7 6 16,1 6-1-16,-1 5-6 15,6 6 4-15,7-1-1 16,14-7-2-16,13 0 1 16,10-8-3-16,2 1 0 15,6-11 0-15,35-1-2 16,15-3 1-16,23-3-1 15,20 0 2-15,11-4-1 16,14-5 1-16,0-2 0 0,-2 3 0 16,-2-4 0-1,-11 4 0-15,-14 4 1 0,-22-4-1 16,-24 4 0-16,-16 3 0 16,-18 7 0-16,-15 8 2 15,0 7-2-15,-35 8 1 16,-19 0 1-16,-12 0-1 15,-3-5 0-15,7-10 0 16,-8-10 3-16,8-4-4 16,2-7 1-16,-2-9 0 15,4-3-1-15,7 0-4 16,3-12-7-16,7-1-18 16,12-6-20-16,14 3-48 15,15-6-140-15</inkml:trace>
  <inkml:trace contextRef="#ctx0" brushRef="#br0" timeOffset="13931.3504">16711 10133 222 0,'-11'0'56'16,"5"0"-32"-16,-2 2 22 16,-3 8-1-16,-1 8-25 15,4 8-2-15,4 9-8 16,4 2-1-16,0 11 4 16,22-3-7-16,14-3-1 15,3-7-3-15,4-7-2 0,9-12 0 16,4-8-1-16,4-8 1 15,8-2 0-15,10-30 1 16,-5-12 0-16,-7-18 0 16,-16-9 0-16,-34-1-1 15,-16 2-3-15,-19 8 3 16,-47 6 0-16,-10 13-1 16,-9 9 1-16,4 15 1 15,3 15 2-15,6 4 6 16,5 1-1-16,16 18 7 15,3-2-9-15,19 0-6 16,11-4 0-16,11-4-9 0,7-4-9 16,7-5-13-1,30 0-48-15,10-7-169 0</inkml:trace>
  <inkml:trace contextRef="#ctx0" brushRef="#br0" timeOffset="14209.7189">17347 9303 268 0,'-16'42'47'16,"16"17"-34"-16,0 14 24 15,0 7 17-15,22 15-16 16,22-3-11-16,10 4-7 0,6-4-7 15,0-4-4-15,2-11 0 16,-3-8-4-16,-3-10-5 16,-8-12-1-16,-7-9 1 15,-10-9-8-15,-12-14-5 16,-7-7-9-16,-12-8-35 16,0 0-64-16</inkml:trace>
  <inkml:trace contextRef="#ctx0" brushRef="#br0" timeOffset="14630.1851">17845 9708 325 0,'-2'0'23'16,"2"11"-22"-16,0 17 26 16,7 14 19-16,30 5-11 15,6 7-17-15,19-9-6 16,4-1-4-16,5-6-3 16,-3-6 3-16,-8-8-3 15,-6-7-4-15,-11-7 2 0,-6-6-3 16,-2-4 0-1,-4-10 0-15,-2-25 5 0,-4-16-5 16,-6-19-1-16,-13-6-2 16,-6-5 1-16,0-6 0 15,-13 6 0-15,-9 13-1 16,7 14 3-16,3 14-1 16,2 18 1-16,3 11-3 15,3 9-1-15,4 2-9 16,0 0-21-16,0 16-61 15,0 10-117-15</inkml:trace>
  <inkml:trace contextRef="#ctx0" brushRef="#br0" timeOffset="15063.7947">19053 9708 37 0,'6'0'234'16,"10"0"-225"-16,5 0 10 16,12 0 29-16,6 0 6 15,9-1-26-15,6-17-14 16,-5-7-8-16,1-4 0 16,-9-9-3-16,-6-3-3 15,-14-3 0-15,-11-6 0 16,-10 4-3-16,0-1-3 0,-16 5 1 15,-17 13-10-15,-4 13 8 16,-5 12 2-16,-1 4 5 16,-9 8 6-16,0 20 3 15,-5 13 6-15,7 11-4 16,7 10-1-16,14 4 7 16,12 0-6-16,17-3 0 15,0-8-5-15,29-4 1 16,27-7-2-16,20-7-4 15,9-7 2-15,0-8-1 16,2-9-2-16,2-4-3 16,-5-7 1-16,-3-2-9 0,-5 0-13 15,-18-11-54-15,-18-7-183 16</inkml:trace>
  <inkml:trace contextRef="#ctx0" brushRef="#br0" timeOffset="15514.0734">15109 11718 133 0,'91'0'53'0,"35"-11"-18"15,22-24 19-15,39-13 2 16,36-15-3-16,43-10-6 0,28-9-5 16,47-8-14-1,35-7-6-15,23-1-8 0,21-1-8 16,-9-1-6-16,-18-2 0 16,-33 6-4-16,-40 8-2 15,-45 11-7-15,-46 11-2 16,-47 11-3-16,-47 7-29 15,-40 7-47-15,-27 5-61 16</inkml:trace>
  <inkml:trace contextRef="#ctx0" brushRef="#br0" timeOffset="16541.7996">13738 9469 245 0,'-35'-11'29'15,"14"7"-8"-15,15 4 6 0,0 3-2 16,0 20-2-16,6 17 0 15,0 12-9-15,0 17-2 16,20 18 0-16,24 25 0 16,9 27 0-16,12 23 2 15,-1 15-8-15,6 9-3 16,2-13-1-16,1-16-1 16,-11-21-1-16,-2-33 3 15,-9-15-3-15,-5-19-1 16,-7-17-1-16,-6-11-1 15,-14-19-7-15,-5-7-5 16,-14-15-19-16,0-9-28 16,0-35-34-16,-37-24-164 0</inkml:trace>
  <inkml:trace contextRef="#ctx0" brushRef="#br0" timeOffset="17163.3666">14174 9257 271 0,'81'-52'24'16,"14"4"-7"-16,21 1-11 16,28-9 13-16,38-7 9 15,33-5-8-15,44-6-6 0,32 2-9 16,21 1-4-16,27 2 1 15,0 2 0-15,13 6-1 16,1 1 0-16,-1 8 0 16,-9 2-1-16,-31 5-2 15,-33 6-1-15,-39 1 3 16,-44 12-4-16,-45 2 3 16,-35 8 1-16,-31 10-2 15,-26 5 2-15,-15 1-1 16,-13 3 2-16,-8 17-2 15,-1 8 2-15,-1 8 3 16,-2 9 3-16,3 5 0 0,3 10 4 16,10 11-1-1,9 4-2-15,5 6 1 0,15 7 1 16,3 4-2-16,3-4 2 16,0 3-9-16,2-6 0 15,1-4-1-15,-5 7 2 16,-6-2-1-16,-8 1 1 15,-7 4-1-15,-12-10 0 16,-10-3-1-16,-10-5 6 16,-3 0-4-16,-6-7 0 15,5 0-1-15,-3-11 0 16,9-3 1-16,-1-8-2 0,-1-11 0 16,3-7 0-1,1-5 0-15,1-9-3 16,-5-5 3-16,1 1-2 0,-9-8-2 15,-1 0-3-15,-6 0-5 16,0 0-19-16,0 0-69 16,0-12-173-16</inkml:trace>
  <inkml:trace contextRef="#ctx0" brushRef="#br0" timeOffset="19581.2629">13600 9363 10 0,'-9'0'23'15,"3"3"-5"-15,6-3 11 16,0 0 3-16,0 0-5 16,0 0-4-16,0 0-12 0,0 0-1 15,0 0-3-15,0 0-7 16,0 0-4-16,0 0-35 16</inkml:trace>
  <inkml:trace contextRef="#ctx0" brushRef="#br0" timeOffset="20472.4216">13819 9513 3 0,'0'-2'42'0,"0"-3"-29"15,0 1-3-15,0 3 9 16,0-1 3-16,0-2 2 16,0 4-1-16,0-4 4 15,0 2-1-15,0 1 0 16,0-7-4-16,0 4-10 15,0-10-3-15,16-1 2 16,19-10-1-16,15-1-3 16,12-4 0-16,8 0-1 15,3 5-5-15,-15 3-1 16,-5 5 0-16,-9 5-5 16,-5 4-18-16,-8 1-12 0,-4 7-41 15</inkml:trace>
  <inkml:trace contextRef="#ctx0" brushRef="#br0" timeOffset="21551.1387">12175 11407 243 0,'-2'0'8'0,"-2"0"-3"16,4 0-5-16,29-7 15 15,25-8-2-15,20 0-2 16,17-7-8-16,19-3-2 16,14-5 5-16,10 0-2 15,13-9-3-15,6-2 1 16,10-4-1-16,-8-2 1 15,-18 4-1-15,-24 5-1 16,-26 9-5-16,-27 11-9 16,-14 3-14-16,-28 4-29 15,-12 3-114-15</inkml:trace>
  <inkml:trace contextRef="#ctx0" brushRef="#br0" timeOffset="22129.7921">12951 10783 152 0,'-7'-1'68'16,"7"1"-43"-16,0 0-15 16,0 0 13-16,0 0 0 0,0 0-7 15,0 0-13-15,0 16-3 16,17 24 3-16,10 15 4 15,14 19 0-15,0 7 2 16,7 3-1-16,-9 1-2 16,-2-9-3-16,-3 1 1 15,-10-6 0-15,-9-8-3 16,-5-10-1-16,-4-13 0 16,-4-6-3-16,7-15 2 15,-9-6-8-15,0-8-4 16,0-5-9-16,0 0-18 15,0-27-98-15</inkml:trace>
  <inkml:trace contextRef="#ctx0" brushRef="#br0" timeOffset="22489.8633">13066 10798 274 0,'0'0'29'16,"0"-8"-27"-16,25-3-2 16,39-10 13-16,27-5 13 15,27 4 1-15,14 0-12 16,7 11-9-16,-11 7 1 16,-8 4-5-16,-11 0-2 15,-16 12-5-15,-16 8 1 0,-23 5-5 16,-30 10-2-16,-22 5 8 15,-2 7 2-15,-8 6 1 16,-37 5 2-16,-7 1-2 16,-12 7 5-16,-4 3 1 15,0-2-3-15,-5-2 0 16,7-9-2-16,2-5-1 16,12-8-3-16,5-9-3 15,10-5-3-15,12-11-26 16,10-3-90-16</inkml:trace>
  <inkml:trace contextRef="#ctx0" brushRef="#br0" timeOffset="23523.7899">15334 12290 261 0,'-60'9'33'15,"27"10"-12"-15,0 3-16 16,0 7 1-16,-2 11 10 15,-3 18 6-15,-5 13-13 16,-9 17 1-16,-10 14-4 16,-18 19-1-16,-26 18 2 15,-12 16-1-15,-8-4-5 16,8-12 2-16,17-18 7 16,21-30-2-16,13-21-1 0,20-18-5 15,16-19-2-15,8-18-4 16,11-8-5-16,12-7-9 15,0-7-54-15,16-27-77 16,34-17 72-16</inkml:trace>
  <inkml:trace contextRef="#ctx0" brushRef="#br0" timeOffset="23809.8042">16463 12303 159 0,'0'62'37'16,"0"22"-13"-16,-7 8-1 15,-13 7 10-15,-3 3-3 16,0-2-10-16,5 5-6 15,3-4 3-15,9-6-7 16,6-15-7-16,0-14-3 16,0-17-11-16,21-24-13 15,3-21-46-15,1-4-100 16</inkml:trace>
  <inkml:trace contextRef="#ctx0" brushRef="#br0" timeOffset="24063.705">17761 12009 134 0,'0'65'17'0,"6"5"-2"16,0 4 14-16,-2 0 0 15,2 3-6-15,3 6-8 16,1 6-12-16,0 3 1 16,-8 0-4-16,3-12-11 15,-5-10-4-15,0-15-42 0,0-16-28 16</inkml:trace>
  <inkml:trace contextRef="#ctx0" brushRef="#br0" timeOffset="24355.921">18573 11821 92 0,'12'22'102'16,"-1"22"-88"-16,3 19 1 15,9 14 9-15,0 0 4 16,4 4-4-16,8 2-7 16,0-1-8-16,4 6-2 15,0-3 0-15,-1-4-2 16,-5-9-5-16,-4-15-10 16,-5-14-6-16,-5-18-17 15,-2-14-42-15,-5-11-135 16</inkml:trace>
  <inkml:trace contextRef="#ctx0" brushRef="#br0" timeOffset="24634.0192">19390 11484 264 0,'55'40'7'0,"20"6"-6"16,20 0 2-16,10 1 10 0,28 2-2 16,7 2-4-1,5 5 0-15,8 2 4 0,-4-1-11 16,-5-4-11-16,-3-5-11 15,-25-4-38-15</inkml:trace>
  <inkml:trace contextRef="#ctx0" brushRef="#br0" timeOffset="25473.1681">20132 11113 162 0,'-13'0'56'0,"13"0"-47"16,0 0-7-1,4 0 2-15,34 0 20 0,15 15 9 16,18 4-8-16,20 2-13 15,26-3-1-15,24 0 1 16,22-5-7-16,21-3-5 16,9-1-2-16,-10-4-6 15,-7 3-5-15,-21 6-8 16,-25 2 13-16,-28 2-7 16,-22 7-12-16,-22-6-46 15,-21 0-67-15</inkml:trace>
  <inkml:trace contextRef="#ctx0" brushRef="#br0" timeOffset="27229.705">14104 13859 99 0,'-27'-12'29'0,"17"6"-25"15,-3 5-4-15,5-2 8 0,-2 0 18 16,-3-1 10-16,3 2-18 15,2-1-3-15,-3 0 6 16,-1 3-2-16,4 0-4 16,-9 0-2-16,3 0-7 15,-13 3-5-15,0 9 1 16,-2 7 1-16,0 6-2 16,8-3 1-16,3-1 3 15,5-2-1-15,7 0-1 16,2-1 1-16,4-7-3 15,0 4 1-15,6-5-2 0,19-2 0 16,4-5 0 0,2 1 0-16,10-4 1 0,1 0 2 15,1-6 2-15,-6-7-4 16,-2-1-1-16,-10 0-5 16,-10-1 2-16,-5 3-3 15,-10-2 6-15,0 0 0 16,0 2 1-16,-19 0-1 15,-9 3 7-15,1 4-2 16,-15-1-1-16,11 4-1 16,7 0-1-16,-5 2-2 15,12 0-1-15,3 0-3 16,3 0-2-16,3 2-11 16,4 6-7-16,4 4-12 0,0-5-37 15,0 4-36-15</inkml:trace>
  <inkml:trace contextRef="#ctx0" brushRef="#br0" timeOffset="28234.2323">16370 13366 49 0,'-31'4'136'0,"8"0"-119"16,4 1-14-16,3-2 7 15,3 3 19-15,1-2-3 16,4 5-12-16,-3 0-3 16,-1-1-5-16,1 6 3 0,3-1-2 15,4 4-7-15,2-2 5 16,2 3-5-16,0-6 2 15,0 3-2-15,0-5 0 16,6-2 2-16,7 1-2 16,1-7-1-16,7 1 0 15,-1-3 1-15,9 0 0 16,7-10 0-16,1-12 0 16,-4-4-2-16,-4-1-4 15,-11-2-22-15,-5 3 9 16,-9 1-7-16,-4 3 5 15,0 7 16-15,-6 4 5 16,-19 3 5-16,-8 8 6 0,-4 0 1 16,-5 0 0-16,-1 11-2 15,6 5-7-15,1-2-3 16,10 0-2-16,7-2 1 16,7-2-8-16,5 2-16 15,7-5-19-15,0 4-31 16</inkml:trace>
  <inkml:trace contextRef="#ctx0" brushRef="#br0" timeOffset="29089.2649">17819 12952 175 0,'-42'8'45'15,"19"6"-37"-15,9-3-7 16,2 0 19-16,1 0 7 16,5 5-12-16,2 1-2 15,4 1-7-15,0 1-1 16,0-5 3-16,0-6-1 15,0-1-7-15,6-2-6 16,17-5 0-16,6 0 6 16,4 0 0-16,12-13-8 15,5-12 1-15,0 0-4 0,-3 0-6 16,-12 1 9-16,-8-1-4 16,-17 6-29-16,-7 2 21 15,-3 6 12-15,0 4 4 16,-25 3 4-16,-12 4 2 15,-5 0 12-15,-1 4 4 16,1 9 1-16,5 1 2 16,2-1-9-16,8-2-9 15,4 0-3-15,11 0-3 16,4-3-11-16,4 1-13 0,4-1-22 16,0 3-58-1</inkml:trace>
  <inkml:trace contextRef="#ctx0" brushRef="#br0" timeOffset="29951.1247">19179 12764 108 0,'-25'0'36'0,"-4"1"-34"16,15 2-2-16,-3 6 25 15,-2-3 13-15,1-2-14 16,1 6-7-16,-1-2-10 0,5 3 3 16,1 0 4-1,2 0-5-15,3 4-1 0,5-1-4 16,-2 2-2-16,4-1-1 16,0-5 0-16,0 5 1 15,0-11-2-15,0 2 0 16,13-1 0-16,5-5 4 15,5 0 6-15,6 0-8 16,2 0-2-16,6-11 1 16,4-8 2-16,-3-3-3 15,-7-3-6-15,-7 2-27 16,-7-3-6-16,-11 1-27 0,-6 2 21 16,0 2 25-1,-6 11 12-15,-25 2 6 0,-10 8 2 16,-7 0 25-16,3 0-3 15,-1 14 5-15,7 1 2 16,4-1-8-16,10-3-7 16,2 0-8-16,11 0-5 15,3-3-1-15,5-1-23 16,4 0-24-16,0-3-25 16</inkml:trace>
  <inkml:trace contextRef="#ctx0" brushRef="#br0" timeOffset="30792.5135">20894 12027 41 0,'-22'0'91'0,"-1"0"-72"15,11 0-15-15,3 0 4 16,-1 0 20-16,2 4-3 15,2 6-6-15,-1 1-5 16,3 5-5-16,2 3 1 16,2 3 0-16,0-1 0 15,0-7-6-15,0 1 3 16,2-4-5-16,11-4-1 16,5-2-1-16,1-3 1 15,8-2 0-15,6 0 3 0,2 0 1 16,2-18 1-16,4 0 0 15,1-8-5-15,-9-3-1 16,-10 1-6-16,-9-2-13 16,-14 1-24-16,0 3-17 15,0 11 52-15,-25 3-1 16,-6 9 9-16,-6 3 10 16,-6 0 21-16,-3 12-9 15,3 6-13-15,-1-1 2 16,3-1 6-16,10-5-6 15,6 0-5-15,9-4-6 16,9 3-1-16,7-2-15 16,0 0-25-16,0-2-29 0</inkml:trace>
  <inkml:trace contextRef="#ctx0" brushRef="#br0" timeOffset="31705.9802">22085 11307 85 0,'0'0'72'16,"0"0"-43"-16,0 0 0 15,0 0 16-15,0 0-2 16,0 0-8-16,0 0-16 16,0 5-13-16,-12 9-4 15,-3 5 4-15,-1 3 0 16,3 0 0-16,7 3-3 16,2-3-2-16,4-3 3 15,0-1-2-15,0-6-2 16,0-2 1-16,10-3-1 0,9-3 0 15,6-3-1 1,6-1 0-16,4 0 1 0,6-16-1 16,3-6 1-16,3-3-3 15,-8-5-4-15,-5 1 7 16,-16 7-1-16,-12 1 2 16,-6 5-3-16,0 6 1 15,-4-2 1-15,-21 9 2 16,-6-1-2-16,-6 4 3 15,-8 0 0-15,1 0 7 16,3 0-2-16,4 0-5 16,4 4-3-16,4 2-3 15,4 3-5-15,2-3-7 16,5 1-19-16,1-2-65 16,3 6-137-16</inkml:trace>
  <inkml:trace contextRef="#ctx0" brushRef="#br0" timeOffset="32807.9085">13327 12996 44 0,'-9'-3'3'15,"9"1"-3"-15,0 2-2 16,0-3 2-16,0 3 15 15,0 0-11-15,0 0 1 16,9 0-3-16,1 0-2 16,-2 0-1-16,3 0-3 15,-3 0-10-15,4 0 0 16</inkml:trace>
  <inkml:trace contextRef="#ctx0" brushRef="#br0" timeOffset="33423.2474">13945 12777 0 0,'4'0'13'15,"2"0"3"-15,-4 0-4 16,4 0 9-16,7 0 4 16,3 0-4-16,9 2 3 15,4 2-7-15,2 0-1 16,0 6-2-16,4-2-4 16,-2 3-3-16,7 0-4 15,-7 0-3-15,10 1 0 16,5 2-1-16,1 1-1 15,9 0 1-15,-2-1-2 0,0 1-3 16,-3-5 4-16,-3 2-10 16,-2-8-15-16,-1-1-74 15</inkml:trace>
  <inkml:trace contextRef="#ctx0" brushRef="#br0" timeOffset="33793.3451">15598 12819 1 0,'7'2'36'16,"5"0"6"-16,-4 2-8 15,9-1 2-15,4-2-12 16,8-1 8-16,14 0-10 0,9 0-15 15,3-4-7 1,5-7-6-16,-4 0-19 0,4 0-10 16,-4 3-32-16</inkml:trace>
  <inkml:trace contextRef="#ctx0" brushRef="#br0" timeOffset="33941.6954">16479 12758 171 0,'8'-3'49'16,"9"3"-48"-16,8-5 0 16,12-6 4-16,15 0-5 15,10-6 0-15,6 1-18 16,8-3-46-16</inkml:trace>
  <inkml:trace contextRef="#ctx0" brushRef="#br0" timeOffset="34092.5007">17843 12493 235 0,'25'-11'13'16,"17"-6"-13"-16,15-10-15 16,22 1 0-16,4 0-48 15</inkml:trace>
  <inkml:trace contextRef="#ctx0" brushRef="#br0" timeOffset="34286.6979">19363 12108 140 0,'29'-15'0'15,"6"-3"-23"-15,14-5 20 16,11-2 3-16,9 0 0 15,9-2-14-15,11 5-4 16,10 0-2-16,9 0 1 16,-3-3-24-16</inkml:trace>
  <inkml:trace contextRef="#ctx0" brushRef="#br0" timeOffset="34496.5285">21126 11551 60 0,'62'-31'28'0,"-2"6"-17"16,-4-1-4-16,-3 1 15 16,1-2-4-16,0 2-13 15,2 0-5-15,6 1-5 16,4 1 2-16,6 0 3 16,1-3 1-16,-5 1-1 15,4-2-4-15,-6-6 3 16,5 4-6-16,-1-7-44 0</inkml:trace>
  <inkml:trace contextRef="#ctx0" brushRef="#br0" timeOffset="34676.2326">22625 10870 45 0,'12'-6'7'15,"-2"2"5"-15,-3-4 26 16,-1 5 13-16,0 2-9 15,0-5-20-15,2 2-11 16,3-3-11-16,1 3-3 16,-6 1-6-16,1-1-25 15,-3 4-43-15</inkml:trace>
  <inkml:trace contextRef="#ctx0" brushRef="#br0" timeOffset="34953.8081">22358 10981 64 0,'-37'17'48'0,"6"-1"-23"0,6-4-9 16,2-2 0-16,5 2-10 16,-5-5-6-16,-4 8 0 15,-12 3-7-15,-7 4-8 16,-7 0-20-16,-3 6-27 16</inkml:trace>
  <inkml:trace contextRef="#ctx0" brushRef="#br0" timeOffset="35148.8978">20739 11657 7 0,'-84'29'125'16,"-3"3"-125"-1,6 1-2-15,-1 0 2 0,-5 2 0 16,-4 0-4-16,-11 3-9 15,-1 1-5-15,-6 2-20 16,1 0 0-16</inkml:trace>
  <inkml:trace contextRef="#ctx0" brushRef="#br0" timeOffset="35328.9887">17837 12733 183 0,'-78'25'0'0,"7"-4"-18"15,5-1-10-15,2-7 14 16,-12 2-16-16,-5-3-54 16</inkml:trace>
  <inkml:trace contextRef="#ctx0" brushRef="#br0" timeOffset="35538.3469">14683 13352 37 0,'-79'11'38'16,"15"0"-38"-16</inkml:trace>
  <inkml:trace contextRef="#ctx0" brushRef="#br0" timeOffset="38178.5615">9703 4897 295 0,'0'3'18'0,"0"-3"-18"15,27 0 0-15,31-13 32 16,22-14 1-16,28-3-15 16,10-4-3-16,20 2-3 15,7-2 0-15,6 6-3 16,-4 3 0-16,-7 1-7 0,1 0 1 16,-3-2-3-1,3 0 0-15,-5-3 0 0,-18 2-3 16,-21 3 1-16,-24 8 1 15,-32 1-3-15,-12 8 1 16,-21 1-5-16,-8 5 0 16,0-3-11-16,0-3-31 15,0 6-155-15</inkml:trace>
  <inkml:trace contextRef="#ctx0" brushRef="#br0" timeOffset="39311.9029">10482 7564 223 0,'0'0'66'0,"0"0"-57"15,0 0-1-15,0 0 17 16,17 0 1-16,18-3 3 16,11-12-11-16,18-2-4 0,14-3-5 15,13-5-5-15,15-2 0 16,22-8 0-16,16-5-4 15,18-2 0-15,-7-2 0 16,6 6 0-16,-10 4 0 16,-11 8-17-16,-22 7-14 15,-12 5-51-15,-36 5-223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06:39.9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2398 1904 269 0,'0'18'18'15,"0"5"-16"-15,0 23 8 16,-19 0 6-16,1 6 1 16,-3 8 0-16,2 5 2 15,-1 5-4-15,1 5-2 16,-2 3 2-16,3 4-1 16,-1 9-2-16,-8 6-4 15,9 8 3-15,-9 13-4 0,-6 9-1 16,-6 3 0-16,-5 9-4 15,-10-4-1-15,17-6-1 16,-4-8 1-16,10-14-1 16,12-10 1-16,-1-11-1 15,5-9 0-15,3-12 3 16,1-11-3-16,9-13 0 16,2-7 0-16,0-12 0 15,0-7 0-15,0-5-3 16,0-9 0-16,0 2 0 15,19-3-4-15,22 0 7 16,23-3 1-16,38-15 0 0,24-4 4 16,16-4-5-16,13 1 0 15,2 5 2-15,3 0-2 16,5 3 0-16,2 3 0 16,3 3 0-16,-7 5 0 15,13 6 0-15,18 0-2 16,25 0 2-16,36-2 0 15,30-1 2-15,13-1 2 16,12 1-3-16,-2 3-1 16,-21 0 0-16,4 0 0 15,-1 0 3-15,3 0 1 16,28 3 3-16,7 1-6 16,24-1 3-16,18-3-3 0,-2 2 1 15,8-2 0-15,6 0-2 16,5 0 0-16,4 0 4 15,3-3-4-15,-1-6-1 16,-6 3 1-16,-11 1 0 16,6-1 0-16,1 1 2 15,8 2 2-15,1 0-1 16,-22 2-3-16,-12 1 1 16,-19 0 1-16,-6 0 0 15,-5 7 0-15,-1 2-2 16,-5-2 0-16,-7-4 0 15,-9 0-1-15,-3-3 0 16,-11 0 0-16,8 7 2 16,-3-4 2-16,-3 1-3 0,10 0 3 15,-5-3-5-15,-11-1 2 16,-3 2 0-16,-18 0 0 16,-17 2 0-16,-4 1 2 15,-2-1-2-15,-2 1 1 16,-1-1 1-16,-3-4 1 15,-2 0-3-15,-5 0 0 16,-1 0 0-16,-17 0 0 16,-13-2 0-16,-18-3 0 15,-12 3 0-15,-11-1 0 16,-2-1 1-16,6-2 0 16,-10-5-1-16,-4-1 0 15,-19-7-2-15,-6-6 2 0,-8-1 0 16,-4-4 1-16,-9 3-1 15,-12 0 1-15,-8 3 1 16,-11-1 1-16,-4-6 0 16,0-2-1-16,-4-3-2 15,-2-10 0-15,-6-3 0 16,-10-8 0-16,-9-7 0 16,-16-9-1-16,-7-10-1 15,-12-15 1-15,-2-10 0 16,0-14 1-16,-2-11-1 15,-19-11 0-15,7 0 1 16,-9 0 0-16,3 3 4 0,-3 12 3 16,-8 11 4-16,-4 11 1 15,-13 13 1-15,-20 10-3 16,-17 9-6-16,-24 11-4 16,-32 11 0-16,-20 9-3 15,-33 8 0-15,-26 5-2 16,-24 7-1-16,-22 8 2 15,-17 6 4-15,-5 3 0 16,-7 6 4-16,-22 1-1 16,-5 0 1-16,-29 1 1 15,-19 13-2-15,-17 1 1 16,-20 4-1-16,-17-3-3 16,-12 3 0-16,-25-1 0 0,0-3 0 15,-2 0 0-15,-4-7 0 16,6-1-3-16,-13-2-1 15,1-5 4-15,0 0-2 16,1 0 2-16,11-6 0 16,11-5 0-16,-5-2 3 15,6-3-3-15,9 1 0 16,10-2 0-16,8-3 0 16,-1 2-2-16,-11 0 1 15,8 1 1-15,8 2 1 16,17-1-1-16,4 0-3 15,15 2 3-15,-9 2 0 16,13-1 0-16,14 4 0 16,2 2 0-16,25 1 0 0,-14 6 0 15,8 0-2-15,-2 0 2 16,8 0 2-16,4 6-2 16,10 4 0-16,15 2-2 15,13 2 1-15,7 2 0 16,22 0 1-16,12-1 0 15,22-1 1-15,19 1 2 16,17-5-3-16,35 3 0 16,18-5 0-16,44-1 0 15,28-3 0-15,32-4 1 16,21 0-1-16,5 0-1 16,13 0-2-16,0 0-3 15,0 0-8-15,13-11-11 0,32-10-16 16,27-2-18-16,17 3-110 15</inkml:trace>
  <inkml:trace contextRef="#ctx0" brushRef="#br0" timeOffset="2084.9908">23662 2271 150 0,'-20'13'33'0,"7"-6"-24"16,13-3-5-16,0-4 17 16,0 2 18-16,27-2-8 15,4 0-6-15,21 0 0 16,12 0 13-16,27-11-5 16,27-9-12-16,22-12-12 15,26-4 2-15,20-1-3 16,4-3-6-16,2 4-2 15,-22 3 1-15,-36 4-1 0,-43 7 0 16,-35 7-1 0,-27 6 0-16,-17 4 0 0,-8 1-4 15,-4 3 0-15,0-2-13 16,0 0-25-16,0-2-60 16,0 1-133-16</inkml:trace>
  <inkml:trace contextRef="#ctx0" brushRef="#br0" timeOffset="2437.4953">25080 1715 229 0,'0'0'69'0,"0"0"-69"16,2 0 0-16,40 0 4 16,14 0 6-16,20 0 2 15,15 0-4-15,12 0 0 16,1 0-2-16,-11 8 0 16,-17 5-1-16,-22 2-2 15,-15 5-3-15,-16 5 0 16,-13 6 1-16,-10 7 1 15,0 9 8-15,-45 0 4 16,-21 6 2-16,-15-2-11 0,-6-1-5 16,-2 0-8-16,11-1-13 15,12-7-47-15,10-6-153 16</inkml:trace>
  <inkml:trace contextRef="#ctx0" brushRef="#br0" timeOffset="2961.425">26583 1440 294 0,'0'-1'32'16,"0"1"-32"-16,0 0 0 16,0 32 4-16,0 19 14 15,0 19 7-15,-16 17-7 16,-1 10-4-16,5-1 4 15,-3-4-1-15,3-9-9 16,-5-7-6-16,5-9-2 16,-5-6 0-16,-1-9 0 15,5-13-4-15,-1-12-6 16,4-12-7-16,3-9-17 16,-1-6-39-16,8-18-169 15</inkml:trace>
  <inkml:trace contextRef="#ctx0" brushRef="#br0" timeOffset="3246.8843">26589 1477 170 0,'9'-22'15'16,"9"4"-4"-16,1 7 13 16,10 2 1-16,14 2-6 15,11 3-7-15,18 4-4 16,3 0 0-16,3 7 4 15,5 15 1-15,-11 2 2 16,-8 6 1-16,-16 1 1 0,-17-1-10 16,-25 1 5-16,-6 0 3 15,-43 4-3-15,-42 3 6 16,-18 2-11-16,-1-3-4 16,7-3 2-16,16-3-5 15,11-5-3-15,16-4-13 16,21-9-24-16,17-10-71 15</inkml:trace>
  <inkml:trace contextRef="#ctx0" brushRef="#br0" timeOffset="3488.3375">27602 1490 163 0,'-29'58'41'15,"-2"15"-23"-15,0 2 14 16,-4 0 8-16,10 4 11 16,1-5-17-16,1-5-16 15,12-12-7-15,9-9-6 16,-4-11-2-16,6-9-3 16,0-7-6-16,0-9-4 15,0-8-12-15,0-4-29 16,0-26-121-16</inkml:trace>
  <inkml:trace contextRef="#ctx0" brushRef="#br0" timeOffset="3765.9462">27604 1372 299 0,'4'0'0'0,"23"-2"3"16,11 2-3-16,9 0 6 15,13 0 2-15,6 0 0 16,2 14-4-16,3 6 7 16,-16 4 5-16,-11 5 7 15,-19 0-8-15,-15 2-4 16,-10 2 5-16,-10-2-2 16,-42 2-8-16,-12-4 4 15,-2-6-6-15,4-2-1 0,18-5-3 16,3-6-9-16,12-4-9 15,15-6-78-15,9 0-215 16</inkml:trace>
  <inkml:trace contextRef="#ctx0" brushRef="#br0" timeOffset="4058.1109">28489 1396 13 0,'25'-1'172'16,"12"-3"-166"-16,13-3 12 15,10 2 11-15,4 2 4 16,0 1-10-16,8 2-4 15,-2 0-7-15,5 0 3 16,-3 0-9-16,-10 0-6 16,-4 0-1-16,-21 0-16 15,-8-5-16-15,-21-5-112 16</inkml:trace>
  <inkml:trace contextRef="#ctx0" brushRef="#br0" timeOffset="4305.1915">28940 1362 140 0,'-25'29'122'15,"4"6"-97"-15,-8 13-4 16,-6 1 21-16,4 4 13 16,0 0-13-16,13-1-21 15,7-3-8-15,9 4-2 16,2-1-7-16,0 3-2 15,19-8-2-15,18-6-1 16,13-6-5-16,14-9-1 16,4-5-7-16,0-11 1 0,-4-2-25 15,-20-7-73-15</inkml:trace>
  <inkml:trace contextRef="#ctx0" brushRef="#br0" timeOffset="4911.5894">24146 2866 112 0,'21'2'82'0,"8"1"-68"15,6-1 23-15,8 3 13 16,13 1-3-16,10 3-4 16,13 5-7-16,22 0-13 15,21 2-3-15,16 4-4 16,9-1 1-16,-2 1-11 16,-11 1 5-16,-8-1-7 0,-8-1-1 15,-10 0 2 1,-17-6-3-16,-17 1-2 0,-20-4-3 15,-17-3-4-15,-14-2-1 16,-15-5-13-16,-8 0-28 16,0-15-64-16</inkml:trace>
  <inkml:trace contextRef="#ctx0" brushRef="#br0" timeOffset="5190.3776">25729 2797 291 0,'0'0'32'0,"0"4"-25"16,9 12-7-16,26 4 9 0,14 5 4 15,11 4 4-15,11 2-1 16,-3 2 2-16,-6 0 1 16,-15-2-6-16,-11-1-3 15,-22-1-9-15,-10-3 1 16,-4 0 4-16,-18 5 2 15,-49 1 3-15,-28 2-6 16,-10 0-4-16,-3-6 0 16,9-2-1-16,10-5-7 15,21-8-18-15,27-6-37 16,20-7-169-16</inkml:trace>
  <inkml:trace contextRef="#ctx0" brushRef="#br0" timeOffset="5459.5355">26556 3109 215 0,'-18'36'69'0,"-3"9"-63"15,-2 6 17-15,5 0 18 16,-1 1 1-16,7 1-15 15,8 1-14-15,4-1-4 16,0 0 0-16,0-5-7 0,0-7-2 16,0-9-1-16,0-11-5 15,-9-13 2-15,-9-8-11 16,-9 0-22-16,0-15-100 16,-2-19-78-16</inkml:trace>
  <inkml:trace contextRef="#ctx0" brushRef="#br0" timeOffset="5924.9123">26395 3107 92 0,'37'-24'25'0,"0"7"-10"15,5 7 18-15,-3 3 10 16,7 2-9-16,-1 5-8 16,7 0-3-16,-3 0-4 0,5 9-2 15,-4 10 8 1,-3 10 3-16,-7 4-5 0,-5 1-8 15,-13 3-3-15,-9-4-6 16,-11 0 3-16,-2-2-4 16,0-4-1-16,-25-5 2 15,-6-2 7-15,-12-3-7 16,-7-2 7-16,-14-1-8 16,-8-2-3-16,-7-6-1 15,5-5-1-15,5-1-1 16,12 0 1-16,17 0-7 15,13-4 5-15,15 3 0 0,12 1-5 16,0 0-5 0,0 0-8-16,33 0 18 0,10 5-1 15,1 10 5-15,-1 4-2 16,-1 5 1-16,-5 3-1 16,4 2 3-16,-6 0-1 15,-4 1 3-15,-6-5 0 16,-4 1-1-16,-5-5 0 15,1-6 0-15,-5-2-4 16,1-3 0-16,-1-6-6 16,-4-4-3-16,13 0-7 15,0-1-139-15</inkml:trace>
  <inkml:trace contextRef="#ctx0" brushRef="#br0" timeOffset="6321.7625">27288 3424 249 0,'41'0'6'15,"15"0"14"-15,0-2 16 16,4-4-3-16,0-3-8 15,-6-4-7-15,-9-6-9 16,-10-3-9-16,-12-4 1 0,-17-5-1 16,-6 2-3-16,0-2 3 15,-18 7 0-15,-11 6 3 16,0 7 2-16,-2 8 11 16,-4 3 5-16,-9 9-8 15,-12 22-6-15,-4 10-3 16,0 5 2-16,7-2 1 15,20 2-2-15,8-5-3 16,8-4-2-16,17 2 0 16,0-5-2-16,0-1 0 15,25-7-9-15,19-7-13 16,13-4-32-16,16-10-198 16</inkml:trace>
  <inkml:trace contextRef="#ctx0" brushRef="#br0" timeOffset="6742.0984">28160 3451 30 0,'0'-13'265'0,"0"-3"-265"16,0-1 15-16,0 0 32 16,0 2-10-16,-16 4-9 15,-1 5-3-15,5 5-5 16,-3 1-7-16,-14 0-3 15,-8 10-9-15,-6 9 0 0,-3 7-1 16,13-1 0 0,4 0-1-16,11-2 0 0,1 0-1 15,11-6 0-15,6-4 0 16,0-8-3-16,0-1-4 16,10-4 5-16,15 0-3 15,6-4 2-15,11-10 0 16,-5-1-5-16,-2 2-2 15,-8 8 8-15,-7 1 3 16,-11 4 1-16,1 0 0 16,-2 5 4-16,-1 14 2 15,3 5 2-15,-2 3-3 16,5-2-3-16,3-3 0 16,7-4-2-16,2-5-4 15,12-8-9-15,10-5 1 0,3 0-25 16,10-14-118-16</inkml:trace>
  <inkml:trace contextRef="#ctx0" brushRef="#br0" timeOffset="7305.5279">28834 3526 144 0,'0'10'79'16,"0"-1"-25"-16,2-1 0 15,-2-7-12-15,4-1-4 16,-4 0-15-16,0 0-11 15,0 0-1-15,0-5 2 16,0-13 7-16,0-5-20 0,0-1 1 16,0 6-1-16,0 5 2 15,0 2 0-15,-10 8-2 16,-2 3 1-16,-13 0 0 16,-12 11 2-16,-11 16-3 15,-12 10 1-15,11 2 0 16,7-2 0-16,11-1-1 15,13-4-2-15,5-6 2 16,9-7-1-16,4-5-3 16,0-6 0-16,17-7 2 15,24-1 1-15,19-7 0 16,10-23 1-16,7-8-1 16,3-9-1-16,3-7 1 15,-4-4 1-15,-1-9-3 16,-8-5 2-16,-10-3-4 0,-12-3-3 15,-11 7-2-15,-14 13-4 16,-9 17 7-16,-7 19 7 16,-3 13 1-16,-4 6 3 15,0 3 4-15,0 0-4 16,0 9-3-16,-13 25 0 16,-22 22 2-16,-8 16-2 15,-7 9 0-15,-2 4 4 16,7-2 0-16,-3-4 2 15,7-7-3-15,14-10-1 0,6-7-3 16,15-10-4 0,6-8-6-16,0-11-7 0,13-9-36 15,26-12-251-15</inkml:trace>
  <inkml:trace contextRef="#ctx0" brushRef="#br0" timeOffset="7499.8028">29363 3648 346 0,'-24'25'11'0,"1"2"-5"16,4-5 18-16,7-4 7 16,-1-8-15-16,7-4-16 15,6-4-3-15,0-2-5 0,0-2-10 16,0-18-47-16,23-10-122 15</inkml:trace>
  <inkml:trace contextRef="#ctx0" brushRef="#br0" timeOffset="7687.4315">29516 3373 171 0,'-2'2'76'15,"-2"4"-67"-15,4 1 11 16,0 0 1-16,0 1-7 0,0 2-9 16,0-2-5-16,33-4-7 15,11 0-11-15,9-1-74 16</inkml:trace>
  <inkml:trace contextRef="#ctx0" brushRef="#br0" timeOffset="8317.6552">30089 3610 149 0,'0'19'73'15,"0"0"-68"-15,2 3 3 16,8-2 18-16,3-1-3 16,7 0 8-16,11-2-18 0,9-3-10 15,-1-3-3 1,9-6 0-16,5-4-3 0,1-1 0 15,2 0 1-15,-7 0 2 16,3 0 0-16,-8 0 1 16,-7-3 0-16,0-3 1 15,-2-2-2-15,2-3 0 16,-2-1-1-16,-4-3-7 16,-6-3-9-16,-6-2-7 15,-7-5 16-15,-5 1-1 16,-7 0 4-16,0 4 5 15,-7 5 2-15,-13 3 8 0,3 8 11 16,9 4-4 0,-7 0 4-16,1 6-5 0,-9 14-11 15,2 7 1-15,-5 6-6 16,1 3 1-16,6 2-1 16,-1 2 0-16,1 1 0 15,2 1 3-15,7 1-1 16,2 1 0-16,2 2 0 15,1-3-2-15,-7-1 4 16,-2-1-2-16,-9-3 0 16,-8-4 2-16,-6-5-1 15,-15-6 2-15,-4-5-3 16,-6-8 1-16,-2-3 2 16,12-7-1-16,5 0 4 15,16-4-1-15,8-11 7 0,11-4 1 16,12-3 2-16,0-8-11 15,12-1-6-15,36-4 0 16,12-1-1-16,12 1-4 16,15 3-5-16,0 3-9 15,-3 5-38-15,-5 8-33 16,-15 5-96-16</inkml:trace>
  <inkml:trace contextRef="#ctx0" brushRef="#br0" timeOffset="8751.8026">27090 4561 308 0,'0'4'32'16,"0"-1"-26"-16,0 8 20 0,0 6 18 15,-13 6-4-15,-18 5-15 16,-6 6-17-16,-6 3-7 15,-11 5 4-15,0 3-5 16,-6 5-2-16,4-1 1 16,15-6-2-16,10-9 2 15,14-2-2-15,17-10-1 16,0-7 0-16,13-8-5 16,32-7-5-16,17 0 1 15,13-9 2-15,16-13-16 16,6-3-21-16,-2 0-20 15,2 2-54-15</inkml:trace>
  <inkml:trace contextRef="#ctx0" brushRef="#br0" timeOffset="8955.8571">27749 4837 121 0,'-6'4'242'0,"2"7"-242"16,2 5 13-16,-9 6 23 15,-1 3 7-15,6 3-22 16,-1 2-12-16,1 0-3 16,6 0 0-16,-6-6-6 15,0-4-4-15,0-10-2 16,-1 2-14-16,3-6-15 16,4-5-82-16</inkml:trace>
  <inkml:trace contextRef="#ctx0" brushRef="#br0" timeOffset="9346.1435">28464 4665 270 0,'-37'14'79'0,"-15"5"-64"15,-3 6 17-15,-5 1 8 16,0 5-11-16,10 0-13 0,9 1-9 16,14-2-7-16,14-4 3 15,13-3-3-15,0 3-5 16,21-4-6-16,23-3 1 16,9-2 2-16,1-3 1 15,-4 1-6-15,-5-2 6 16,-8 3 6-16,-10-2 1 15,-10-2 2-15,-7-1 3 16,-10 1 6-16,0 0 0 16,-14 4-1-16,-32 3 5 15,-12-2-11-15,-6-2-2 16,-2-2-2-16,8-6-6 0,8-3-11 16,19-4-37-16,15 0-146 15</inkml:trace>
  <inkml:trace contextRef="#ctx0" brushRef="#br0" timeOffset="9578.1352">28745 4846 275 0,'29'0'23'0,"6"0"-12"16,11 0 18-16,-1 5 3 15,-1 1-5-15,10-1-1 16,-3 0-9-16,7-4-4 16,-6-1-11-16,-5 0-2 0,-12 0-3 15,-12-1-8-15,-8-9-20 16,-15 1-69-16,0-1-201 16</inkml:trace>
  <inkml:trace contextRef="#ctx0" brushRef="#br0" timeOffset="9779.5037">29000 4855 215 0,'-29'20'33'0,"2"5"-3"15,-2 5 23-15,2-1-13 16,0 7-7-16,6 1-19 16,3 1-11-16,1 0 3 15,1-4-6-15,3-2 4 0,7-7-4 16,0-3-1-16,6-3 0 15,0-4-3-15,0-3-18 16,19 2-34-16,26-2-120 16</inkml:trace>
  <inkml:trace contextRef="#ctx0" brushRef="#br0" timeOffset="9938.1283">29659 5212 211 0,'0'0'220'16,"0"0"-208"-16,0 0-12 0,0 0 20 16,0 0 0-16,-10 0-20 15,-9 0-27-15,-4 8-111 16</inkml:trace>
  <inkml:trace contextRef="#ctx0" brushRef="#br0" timeOffset="11061.5216">2950 5072 208 0,'8'-10'39'16,"-8"3"-16"-16,0 4 9 16,6 3 11-16,-6 0 4 0,6 0-13 15,-6 0-14-15,0 0-7 16,7 0-4-16,-1 15-3 15,8 17-1-15,3 21 12 16,-5 15-1-16,-10 15-4 16,-2 12 2-16,0 20-3 15,-20 10-2-15,-11 8-1 16,-2 5-5-16,-5-6 0 16,5-7-3-16,0-8 0 15,6-16 0-15,9-17 0 16,12-16-1-16,-7-19 1 15,13-16-4-15,0-12 2 0,0-14-7 16,0-6-5 0,0-1-4-16,0-41-18 0,0-28-35 15,6-28-61-15,13-12-152 16</inkml:trace>
  <inkml:trace contextRef="#ctx0" brushRef="#br0" timeOffset="12321.2627">3171 4932 204 0,'19'-6'44'0,"7"2"-35"0,20-3 23 15,6 0-2-15,14-2-1 16,10 3 1-16,11 0 2 15,21 1-12-15,9-2-1 16,26 0-2-16,14-3 0 16,8-3-4-16,19-3-1 15,19 0-5-15,4 0 4 16,2 4-3-16,1-1-1 16,-5 6 0-16,2 0-2 15,-5 2 0-15,-7 5-2 16,-1 0 0-16,-2 0 0 15,2 0 0-15,24 11 0 16,7 0 2-16,25 5 4 0,17 0-2 16,10-4-5-1,-2-1-2-15,8-1 3 0,2-2-2 16,-6 2-1-16,2 0 2 16,2 0-2-16,-8 1 5 15,2-1-3-15,-10 2-2 16,-5-1 0-16,9-1 2 15,10-5 2-15,5 1-1 16,11-6-2-16,11 0 1 16,-6 0 0-16,2 0-2 15,-10 0-2-15,-17 0 1 16,-11 0 1-16,-16 0-1 0,-14 0 2 16,-13 0-1-16,-2 0 0 15,7 0 1-15,3 0 1 16,13 0-2-16,4 0-1 15,2 0 1-15,5 0-1 16,-3 0 1-16,-6 0 0 16,0 0 1-16,4 0 0 15,6 0 3-15,3 0-4 16,1 0 0-16,-6 0 0 16,-6 0-2-16,-4 0 1 15,-2 0 1-15,-4-3 0 16,-7-4 0-16,1 5 0 15,2 1 3-15,-9-3-3 0,-8 4 2 16,-4 0-2 0,-13 0-2-16,-10 0 2 0,-8 0-2 15,-20 0 2-15,-16 7-1 16,-13 0 2-16,-11 0-1 16,-13-1 0-16,-8-2 0 15,-14-2 0-15,-8 4 2 16,-5-4-2-16,3 0 0 15,-3-1 0-15,9-1 3 16,-5 0-3-16,-3 0 0 16,-3 0 0-16,-6 0 0 15,-16 0 0-15,-13 0-1 16,-12 0 1-16,-19 0 0 16,0 0 0-16,-6 0 0 0,0 3 1 15,0-2 0-15,4 4 0 16,-1 5-1-16,3 2 0 15,8 5 0-15,-6 2-1 16,3 5 3-16,-3 1-2 16,2 5 0-16,3-1 0 15,-5 6 0-15,-2 3 1 16,5 3-1-16,1 4 3 16,0 5-2-16,7 2 1 15,0 1 0-15,-1 5-2 16,1 6 2-16,-3 7 0 15,1 4 1-15,2-2-2 16,-5 3 0-16,3-2-1 0,1 6 3 16,-1 1-2-16,1 3 1 15,-5-2-2-15,-5 0 0 16,2-7 3-16,-8-3-3 16,2-5 0-16,3-12 1 15,-5-4-1-15,2-9 0 16,-2-12 1-16,-2-7-1 15,0-8 0-15,0-8 0 16,0-5-1-16,0-2 1 16,0 0-5-16,0 0-1 15,0-11-10-15,-6-12-22 16,-31-12-98-16,-42-3-212 0</inkml:trace>
  <inkml:trace contextRef="#ctx0" brushRef="#br0" timeOffset="13761.6371">2782 6698 113 0,'-29'0'32'16,"11"0"1"-16,7 0-4 16,5 0 6-16,4 0-3 15,2 0-4-15,0 0-11 16,0 0-1-16,0 0-3 15,0 0 4-15,0 0-3 16,0 0-4-16,0 0-2 16,0 0-2-16,0 0-1 15,15 3 5-15,24 5 4 16,11 1-2-16,9-3 0 0,6 2 2 16,17-1 0-1,11-4 2-15,25 0-4 0,10-3 6 16,17 0-3-16,10 0-5 15,6 0-4-15,3 0-6 16,-11-3 8-16,4-4-7 16,6 4 1-16,13-2-1 15,-1-1 1-15,13-2-1 16,7 0-1-16,7-2 2 16,24 2-2-16,20-3 0 15,10-4 2-15,15 4 2 16,8 0-1-16,12-1 0 15,1 3 1-15,5 6-4 0,-1-2 0 16,-5 1 0 0,9 1 0-16,2 0 1 0,6-1-1 15,10 3 3-15,13-1-2 16,4-2 2-16,10 0 0 16,-4 4-3-16,0 0 2 15,-2 0-1-15,13 0 1 16,3 0 1-16,5 0 0 15,8 0-3-15,-4 0 0 16,-15 0 1-16,0 0-1 16,3 0 2-16,1 4-1 15,5 0 1-15,12-2 1 16,-6-2-1-16,0 0-2 16,-7 0 2-16,3 1 1 0,2-1 2 15,-3 0-4-15,9 0 0 16,-10 0-1-16,-1 0 0 15,1 0 0-15,6 0 1 16,0 0 1-16,-1 0-1 16,-7 0-1-16,-17 0 0 15,-12 0-1-15,-24 0 0 16,-17 0 1-16,-7 7 3 16,-15 5-2-16,-16-2 3 15,-10 2-4-15,-19-2 0 16,-14 2 2-16,-15-3-2 15,-14-1 0-15,-17-1 0 16,-16 1 1-16,-21-1 0 0,-17-3 0 16,-14 4-1-16,-15-5 2 15,-16 2-1-15,-16-2 0 16,-13-1-1-16,-15-1 0 16,-7-1-1-16,-9 0-1 15,0 0 1-15,0 0-1 16,0 0-6-16,-2-15-16 15,-34-15-65-15,-44-3-197 16</inkml:trace>
  <inkml:trace contextRef="#ctx0" brushRef="#br0" timeOffset="18864.804">13048 7885 290 0,'-27'9'23'0,"-6"-9"3"16,-4 0 2-16,1-21-6 16,9-16 2-16,5-12 2 15,16 4-10-15,3-9-6 16,3-8 0-16,0-11 2 0,0-8-2 15,-6-6-6-15,-6-3 2 16,-5-7-3-16,-7-9-2 16,-1-2 0-16,2 14 1 15,0 16-2-15,3 24 3 16,-3 9 2-16,4 13-1 16,-1 5-2-16,-1 1 3 15,6 10-2-15,-1 0-3 16,3 5 2-16,5 6 2 15,4 3-3-15,4 1 2 16,-2 1 0-16,2 0-1 16,-6 0 2-16,-11 0-2 15,-12 16-1-15,-10 12-1 0,-19 16 0 16,-16 11 3 0,-21 14-3-16,-11 12 0 0,-14 8 0 15,9 4 1-15,-3-2-1 16,11-11 0-16,14-8 0 15,16-11-1-15,22-10 1 16,20-18 0-16,10-12 0 16,21-9-4-16,0-5-5 15,21 1 3-15,28-8-1 16,20 0 6-16,19-8 1 16,10-14 0-16,7-1 2 15,23-5 0-15,15 1-2 0,8-2 0 16,10 2 0-1,13-1 0-15,16 2 0 0,19-2-2 16,-7 2 2-16,-14 0 0 16,-26 4-2-16,-41 3 2 15,-34 6-1-15,-27 1-1 16,-29 5 0-16,-14 2 1 16,-17-5 1-16,0-6 2 15,-11-9 2-15,-30-11 0 16,-15-5 0-16,-12-3 0 15,-15 1-2-15,-3-1 0 16,-5 0 0-16,-4 3-2 16,4 2 1-16,6 1 1 15,15 7-1-15,5 3-2 16,18 2 0-16,10 8 0 0,10 3-4 16,12 1-8-1,9 10 0-15,6 1-20 0,0 3-45 16,21 11-71-16</inkml:trace>
  <inkml:trace contextRef="#ctx0" brushRef="#br0" timeOffset="19796.0998">13029 7756 149 0,'-14'0'28'0,"3"0"-2"16,11 0-1-16,0-2 3 16,0 0-4-16,0 2-9 15,0 0-5-15,0 0-4 16,0 0 2-16,2 0 4 0,15 15 9 16,-5 9-1-16,5 9-1 15,-9 9-1-15,-2 12 0 16,0 1-5-16,-1 8-1 15,1 6-2-15,2 2-4 16,7-6 3-16,-1 0-1 16,11-11-8-16,4-8 2 15,6-5 0-15,2-8 0 16,11-3-2-16,-9-5 1 16,4-7-1-16,3 2 0 15,-9-10 0-15,0 1-1 16,0-4 0-16,3-3-2 0,-9 0 1 15,0-4-8-15,4 0 1 16,-2 0-5-16,8 0-21 16,7-4-32-16,6-5-71 15</inkml:trace>
  <inkml:trace contextRef="#ctx0" brushRef="#br0" timeOffset="20922.1814">15278 8742 11 0,'0'-7'28'0,"0"0"3"15,2 4 5-15,-2 1 17 16,4 2 9-16,-4 0-16 16,0 0-14-16,0 0-13 0,0 0-7 15,2 0 0-15,2 16 0 16,3 20 7-16,1 16 2 15,-2 10-7-15,4 16-4 16,-3 9-2-16,-1 5-3 16,-2 6 3-16,-4 0 2 15,0-5-3-15,0-3 0 16,0-5-5-16,0-14 2 16,0-8-4-16,0-7-1 15,0-10 0-15,0-11 1 0,0-10-2 16,0-9-1-1,0-11-5-15,0-5-3 0,0 0-3 16,0-37-6-16,12-28-36 16,7-23-69-16,2-19-103 15</inkml:trace>
  <inkml:trace contextRef="#ctx0" brushRef="#br0" timeOffset="21857.823">15545 8611 16 0,'6'0'261'0,"6"0"-250"15,23 0-11-15,9 0 4 16,24-1 8-16,23-5 7 0,25 1 0 16,26 2 3-1,24-4-8-15,30 3 0 0,27-4 1 16,38-3-1-16,28 4-4 15,23-8-2-15,25 4-4 16,4-4 0-16,1 1-3 16,1 3 5-16,-4 0-3 15,-4 4 0-15,-15 2-3 16,-8-1 3-16,-16 2-2 16,-15-3-1-16,-8 3 2 15,-9 0 0-15,-16 2-2 16,-10 2 0-16,-2 0 1 0,-9 3 0 15,-6 4-1-15,-18 4-1 16,-23-4 0-16,-17 1 1 16,-16-5-1-16,-7 1 2 15,-7-4-1-15,-13 0 0 16,-11 0 1-16,-18 0-1 16,-17 0 0-16,-14 0-1 15,-16 0 1-15,-13 0 0 16,-6 0 1-16,-13 3-1 15,2 1-1-15,-11 11 1 16,-3 7 2-16,0 11 4 16,0 11-1-16,-3 8-3 15,-19 5 0-15,-1 4-2 0,4 7 0 16,1 2 0 0,5 8 1-16,5 5-1 0,4 2-1 15,4 7 1-15,0 0 0 16,0 3 1-16,0-7-1 15,0-6 0-15,0-9 0 16,0-9 0-16,0-8 0 16,-4-4 0-16,-15-16 3 15,-1-3-2-15,-11-15 1 16,-9-3 1-16,-9-6-1 16,-13-6-1-16,-17-3 0 15,-18 0 0-15,-29 0 1 0,-25-15-1 16,-33-1 4-1,-35 3 0-15,-46 0 0 0,-26 4-3 16,-32 0-2-16,-22 5-3 16,-19 1-1-16,-28 3 3 15,-28 0 1-15,-24 0 3 16,-15 4 0-16,-9 7-1 16,5-1 0-16,2 3 1 15,3 6 1-15,15 3 3 16,28 0-7-16,16 2 0 15,31-2-3-15,25 0 3 16,22-5 0-16,26-4 0 16,38-5 4-16,38-5-4 15,44-3-3-15,42 0 0 16,36 0 3-16,29 0-9 0,20 0-4 16,17 0-11-16,13 0-26 15,7 7-60-15,1 12-133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09:34.8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2997 5396 274 0,'25'5'18'16,"2"-4"-16"-16,-21-1-2 15,0 0 8-15,1 0 1 16,5 0-1-16,-10 0 1 15,4 0 3-15,-2 0-2 16,-2 0 3-16,5 0-4 16,3 0-4-16,2 0 2 15,11 0 0-15,2 0 2 16,2 0-1-16,12 0 1 16,-2 0-3-16,17 0 8 15,-2 0-5-15,12 0 1 16,8 0-2-16,5 0-5 15,7 0-1-15,14 0-2 0,-1 0 4 16,8-1-1-16,-2-2-2 16,-12 1 0-16,0-3 0 15,-6 3 1-15,-8-1 2 16,22-1-3-16,-2 2 3 16,6 1 1-16,7-1-5 15,-7 2 2-15,-3 0-1 16,-3 0 0-16,4 0 1 15,2 0 2-15,11 0-2 16,8 0-1-16,8 0 0 0,7 0 2 16,-3 0-1-1,-2 0-1-15,-4 0 2 0,-6 0-1 16,-2-3 0-16,-4 0 0 16,-4 1-2-16,-3 2 1 15,3 0 0-15,-3 0 2 16,1 0-3-16,6 0 1 15,-5 0-1-15,7 0 0 16,-6 0 1-16,-3 4-1 16,7-1 0-16,8-2 0 15,4 1 0-15,3-1 2 16,1-1-2-16,-4 0 0 16,2 0 0-16,-12 0 0 15,-2 0 1-15,-3 0-1 16,1 6 0-16,-4-2 0 0,1 1 0 15,9-1 2-15,6-1-1 16,9 1-1-16,5-2 0 16,1 1 1-16,1 1 0 15,-1 2-1-15,6 1 0 16,8-3-1-16,0 4 2 16,2-5-1-16,-2 7 0 15,-8-2-1-15,0 3 0 16,6-1 2-16,-3 3 0 15,-1-2-1-15,-2 0 1 16,4 0 1-16,12-3-1 16,7 1-1-16,-5-2 1 0,-2-2-1 15,1 2 0 1,-1-3 1-16,-2 0-1 0,13 2 1 16,-3-1-1-16,5 1 0 15,4-2 0-15,2 0 0 16,6-1 2-16,2 0-1 15,11-1-1-15,7-2 1 16,-13 3-1-16,-1 0-1 16,-4 2 1-16,-4-1 0 15,2 1 0-15,-4 1 0 16,-2 1 0-16,4-1 0 16,-2-2 0-16,4 5 0 15,7-6 1-15,11 3 0 16,5-3 0-16,0-2 0 15,-2-1-1-15,-2 0-1 0,-3 0 0 16,1 0 1-16,-5 0-2 16,-3 4 5-16,3-2-3 15,-1-2 0-15,5 0 0 16,9 0 2-16,2 0-2 16,9 0 1-16,-5 0-1 15,-9-6 1-15,3 2-2 16,-2-2 1-16,-4 3-1 15,-4-2 1-15,-3 1 0 16,-2 3 0-16,-3-2 0 0,5 3 1 16,1 0-1-1,3 0 1-15,-1 0-1 0,-5 0-1 16,-3 0 1-16,-3 0-1 16,-2 0 1-16,-4 0 0 15,-8 0 0-15,2 0 1 16,-4 0-1-16,-1-2 1 15,-1-2-1-15,6 1 0 16,8-2 1-16,-6 0 1 16,-4 2-2-16,-3 1 0 15,1 1-2-15,0-2 2 16,4 3 0-16,-9-1-2 16,-3-3 2-16,-7 1-1 15,-4 0 1-15,-8 1 2 16,-13 2-2-16,-6 0 1 0,-14 0-1 15,0 0 0-15,-5 0 0 16,3 2 0-16,-6 6 0 16,-11-5 0-16,-12 1-2 15,-11 1 2-15,-14 0-1 16,-13 0-1-16,-9-2 2 16,-11 1-3-16,-5-2-1 15,-9-2 4-15,-9 1-8 16,-4-1-5-16,0 0-4 15,-42 0-36-15,-55 0-190 16</inkml:trace>
  <inkml:trace contextRef="#ctx0" brushRef="#br0" timeOffset="1681.394">2644 7157 71 0,'-25'0'121'0,"-6"0"-84"15,-2 0 5-15,8 0-5 16,-2 0-19-16,7 0-10 16,1 0-3-16,11 0 2 15,-3 0 8-15,9 0-4 0,2 0-3 16,0 0 0-1,0 0-4-15,0 0 1 0,0 0 0 16,0 0-4-16,0 0 0 16,7 0 0-16,19 0 3 15,20 0 5-15,-1 0-7 16,13-3 3-16,8-5 1 16,13 1-1-16,-3 0-1 15,20-2 2-15,11 0 0 16,9-3-2-16,2 2 0 15,1 2 2-15,1 3 1 16,-10 0-6-16,-5 1-1 0,3 4 3 16,3 0-1-1,7 0 0-15,-6 0 0 0,14-2 1 16,25-2 2-16,18-2 4 16,20 0 4-16,-1-2-8 15,2 0-3-15,2 1 3 16,2 2-4-16,1-2 6 15,1 4-3-15,2 2-4 16,1-2 5-16,-5-2-3 16,1 3 3-16,1 1-2 15,9 1 0-15,1 0 1 16,-1 0 1-16,-5 0-5 16,-3 0 2-16,3 0-1 15,-1 1 1-15,-3 6 0 16,7-1-1-16,-9-1 0 0,0 3 2 15,-3-2-2-15,13 2 0 16,3-4 4-16,4 6-4 16,-2-4-1-16,-3 4 1 15,-1-3-1-15,-3 3 0 16,1 2 1-16,-13-2-1 16,-2 1 0-16,-8 0 0 15,-4 0 1-15,-11 1 0 16,5-1 3-16,7 4-2 15,-1-5-2-15,4 1 1 16,-8-3-1-16,1 0 0 16,-3-4-1-16,-5-1 1 0,-6-1 0 15,-8-2 0-15,-6 0 1 16,-5 0-1-16,-1 0-1 16,-1 0 1-16,-9 0 1 15,-3-5 0-15,-11 1 1 16,1 0-2-16,-4-3 0 15,-9 5-2-15,-6 0 2 16,-8 2-2-16,-16-4-2 16,-11 4-9-16,-5-4-7 15,-23-3-26-15,1 0-46 16,-15 2-105-16</inkml:trace>
  <inkml:trace contextRef="#ctx0" brushRef="#br0" timeOffset="2841.6079">24553 3733 222 0,'0'0'54'0,"0"0"-53"15,0 0 7-15,0 0 9 16,0 1-4-16,0 1-1 16,0-1 5-16,13 2 3 15,9 0 0-15,3 1-1 16,12-1-2-16,19 1-2 16,15 0-4-16,15-4 0 15,16 0-2-15,7 0 1 16,3 0-2-16,14 0 0 15,12-4 0-15,15-3-1 16,15-3-3-16,7 1-2 16,1 2 0-16,2 1-2 15,-2 2 2-15,-7 4-2 0,-10-2 0 16,-2 2 1-16,7 0 1 16,11 0 1-16,9 0 5 15,2 0 0-15,-14 0-3 16,-11 5-3-16,-8 10 2 15,4 6 2-15,-4-1-1 16,-2 2-1-16,-10-5-4 16,-11-2 1-16,-25-8-1 15,-22 0 0-15,-25-5-1 16,-25-2 0-16,-18 2-2 16,-11-2-2-16,-4 0-3 15,0-13-25-15,0-5-119 16</inkml:trace>
  <inkml:trace contextRef="#ctx0" brushRef="#br0" timeOffset="13548.045">15818 7824 281 0,'-7'9'25'16,"1"-2"-21"-16,-4-7 10 0,10 0 25 15,0 0-13 1,0 0-19-16,0 0-2 0,0 0-4 15,0 0 4-15,0 0 0 16,0 0-1-16,0 0-3 16,0 0 4-16,0 0 0 15,0 0 0-15,0 0 1 16,0 0 1-16,10 0-3 16,15 1 4-16,23-1 3 15,7 0 5-15,18 0-4 16,11 0-5-16,14 0 1 15,13-5-1-15,11-3-2 16,4-1 1-16,7-1-1 0,-7 1-4 16,-2 1 1-1,2 3 1-15,-6 0-1 0,-11 0-2 16,-16-2 0-16,-14 2 0 16,-17 0 2-16,-21 5-2 15,-18-2 0-15,-15 0-1 16,-4 2 1-16,-4-2 1 15,0 2-1-15,0 0-3 16,0-2-4-16,0-5-5 16,0-6-14-16,0 0-58 15,-6-2-31-15,-6 5-111 16</inkml:trace>
  <inkml:trace contextRef="#ctx0" brushRef="#br0" timeOffset="13929.9434">16959 7773 117 0,'-35'7'33'0,"10"0"-8"16,8-2 15-16,5-1 16 16,10 0-12-16,2-1-22 15,0 7-11-15,0 5 6 16,0 4 5-16,0 9 4 15,8 6-2-15,9 7-11 16,-1 11 2-16,-1 9 5 16,1 13-10-16,-4 10 5 15,-3 0-3-15,-3 4-3 0,-2-4-1 16,6-2-1-16,-10-5 0 16,7-10-6-16,1-9-1 15,2-8 3-15,-2-5-3 16,-3-8 0-16,1-7-1 15,-4-8 0-15,-2-7-1 16,4-8-5-16,-4-3-3 16,0-4-2-16,0 0-13 15,0 0-28-15,0 0-54 16,-12 0-226-16</inkml:trace>
  <inkml:trace contextRef="#ctx0" brushRef="#br0" timeOffset="22794.0298">2346 1159 177 0,'0'-17'44'15,"-6"-4"-36"-15,-13-1 0 16,-16 3 0-16,4-1 3 16,-14-1 9-16,18 10-5 0,2 3 4 15,6 2-3-15,7 2 6 16,-2 2-3-16,14 2-7 16,-2-2 3-16,2 2-4 15,0-1-3-15,0 1 2 16,0 0-4-16,0 0 3 15,0 0-2-15,0 0-2 16,0 0 1-16,0 0-3 16,0 9 1-16,0 18-4 15,-5 9 6-15,3 10 4 16,-8 9 0-16,-4 7-3 16,-5 7 1-16,-6 6-1 0,-10 3-3 15,10 5 5 1,-6 4-7-16,4 6 3 0,7 7 2 15,1 3-5-15,7 4 1 16,-1-1 4-16,7 2-6 16,-8 5 2-16,11-2-1 15,-3-6 0-15,2-7 4 16,4-4-5-16,0-4 2 16,0 7-2-16,0 3 1 15,0 6 1-15,0 2-1 16,0 4 0-16,0 1 3 15,4 3-5-15,-2 0 3 16,-2-4-1-16,0 2-1 16,0-6 1-16,0-1-1 15,0 0 1-15,0 4 0 0,0-2-1 16,0-2 3-16,0-1-4 16,0-7 4-16,0 6-2 15,0-1 0-15,0-3 2 16,0-7 0-16,4-3-4 15,5-4 2-15,5-1-1 16,-8 5-1-16,1 1 1 16,-1-7-1-16,-6 3 2 15,0-7 0-15,0 3-2 16,0 2 4-16,0 0-3 16,0-4 1-16,-13-6-2 15,13-3 0-15,-6-5 1 0,6-7-1 16,0-10 0-16,0-7 0 15,0-8 0-15,6-3-1 16,13-5 1-16,-5-3-1 16,9 1 1-16,0 2 0 15,2-2 1-15,-7 3-1 16,9-3 0-16,6 0-1 16,-6-3-1-16,8-2 2 15,0-2-2-15,-1-5 2 16,1-3-3-16,0 4 3 15,-8-8-1-15,2 5-5 16,0-5 0-16,-3-4 0 16,3 1-7-16,7-4-11 0,3-4-27 15,0-13-47-15</inkml:trace>
  <inkml:trace contextRef="#ctx0" brushRef="#br0" timeOffset="24790.4872">9383 9832 238 0,'6'0'16'16,"-6"0"-13"-16,0 0 20 15,0 0 6-15,0 0-11 16,0 1 1-16,0 25-2 16,0 15 12-16,0 13 6 15,0 15-14-15,0 11-9 0,0 13-2 16,0 13 3-16,-17 8-4 16,-1 10-3-16,5-1-5 15,5-10 2-15,2-9-3 16,6-21 0-16,0-17-2 15,0-12-3-15,0-8-3 16,0-15-3-16,0-12-12 16,0-19-33-16,0-15-42 15,0-39-200-15</inkml:trace>
  <inkml:trace contextRef="#ctx0" brushRef="#br0" timeOffset="25045.3525">9410 9418 56 0,'-9'-2'31'16,"5"2"-31"-16,4 0-2 15,0 0-1-15,0 0 3 16,0 0-8-16,0 0 7 16,6 2 1-16,9 8-5 0,-9-2-9 15,2 3-24-15</inkml:trace>
  <inkml:trace contextRef="#ctx0" brushRef="#br0" timeOffset="27451.7996">8949 10144 47 0,'0'0'40'15,"0"0"-22"-15,0 0 9 16,0 0 18-16,0 0-18 15,0 0-3-15,0 0-4 16,0 0 4-16,0 0-5 16,0 0-1-16,0 0-7 0,0 0-1 15,0 0-3-15,0 0-3 16,8 0 0-16,19 0-4 16,16-7 5-16,15-4 2 15,8 4-1-15,13-8-1 16,3 1-2-16,16-3 1 15,7 0-1-15,-2 1 0 16,-12-1-1-16,-23 6-1 16,-8 0 0-16,-18 5-1 15,-24 1-1-15,-5 5-5 16,-13 0 0-16,0 0-3 16,0 0-12-16,0 0-22 0</inkml:trace>
  <inkml:trace contextRef="#ctx0" brushRef="#br0" timeOffset="27812.0783">9209 10100 33 0,'-6'0'61'16,"6"0"-54"-16,0 0-3 15,0 0 18-15,0 0-3 0,0 0-5 16,0 0-3-16,0 0 2 16,0 0 1-16,-2 8 8 15,-9 7 2-15,-3 10 0 16,-5 7-4-16,-14 6-7 15,2 0-2-15,4 0-6 16,-12 0-2-16,8-2-3 16,6-2-2-16,11-9-8 15,3-10-7-15,7-9-12 16,4-6-43-16,0 0-93 16</inkml:trace>
  <inkml:trace contextRef="#ctx0" brushRef="#br0" timeOffset="28001.5178">9410 10236 26 0,'20'25'80'16,"-1"5"-50"-16,6-1-8 16,-1-6 5-16,5-2-16 15,-2-5-6-15,10-2-5 16,-1-6-3-16,1-5-12 15,-4-3-9-15,-2-11-75 16</inkml:trace>
  <inkml:trace contextRef="#ctx0" brushRef="#br0" timeOffset="28412.054">10263 9604 275 0,'0'0'52'16,"0"9"-46"-16,-29 15 1 15,-16 15 13-15,-19 7-5 16,0 10-6-16,-7-5-6 16,16-3 2-16,17-12-1 0,20-11-4 15,18-9 0-15,0-1-4 16,14-1-2-16,30-7 3 15,14 4 3-15,8-3 0 16,-2 3 1-16,6 3 0 16,-4 5 0-16,-4 6 1 15,-8 1 3-15,-17 6-1 16,-14 6 0-16,-17 6-1 16,-6 4 4-16,-39 10 1 15,-25 1-2-15,-21 0-2 16,-12 4-2-16,-9 0-2 15,3-2-1-15,10-10 0 16,8-12-9-16,17-12-1 16,4-19-8-16,25-8-22 15,6-11-104-15</inkml:trace>
  <inkml:trace contextRef="#ctx0" brushRef="#br0" timeOffset="28592.1429">9970 10416 39 0,'51'-4'84'0,"22"1"-51"16,18 1-3-16,12 1 19 15,5 0-9-15,-3 1-25 16,-2 0-15-16,-12 0-1 16,-14 0-11-16,-15 0-18 15,-21 0-16-15,-12 0-62 0</inkml:trace>
  <inkml:trace contextRef="#ctx0" brushRef="#br0" timeOffset="29222.1267">10747 10108 114 0,'-25'-27'71'0,"-14"5"-47"15,-13 2 4-15,-24 4 23 16,-21 10 2-16,-32 6-19 16,-30 14-10-16,-27 30-14 15,-18 16 2-15,7 15 2 16,15 11 4-16,35 11 3 16,38 10-6-16,24 3-4 0,40-6-6 15,43-17-2 1,8-17-3-16,66-14 0 0,27-20-1 15,30-14 1-15,32-18-2 16,23-4 1-16,20-33 1 16,7-21 1-16,-2-31-1 15,-2-18-2-15,-7-12 2 16,-26-3 1-16,-48 8-1 16,-62 8 0-16,-58 10-2 15,-20 15 2-15,-81 19-2 16,-42 22-1-16,-38 25 2 15,-24 11 1-15,-12 35 0 16,-4 21 5-16,2 17-1 0,27 5 0 16,40-5 3-1,44-7-5-15,63-11 4 0,33-11-6 16,12-5-6-16,79-9-3 16,45-12-2-16,44-18-12 15,16 0-61-15,10-22-183 16</inkml:trace>
  <inkml:trace contextRef="#ctx0" brushRef="#br0" timeOffset="30631.7278">12008 9903 99 0,'-6'0'44'0,"6"0"-25"15,0 0 21-15,0 0 7 16,0 0-14-16,0 0-12 16,0 0-6-16,0 0-3 0,0 0-3 15,0 0 1-15,20 0 4 16,22 0-1-16,20 0 2 15,8-3-5-15,9-10-2 16,-5-6 0-16,5 2 0 16,1-5-7-16,-3 4 3 15,-5-1-4-15,-10 5 0 16,-8 2 0-16,-15 2-1 16,-10 6 1-16,-10 0-2 15,-7 0-4-15,-2 4-2 16,-4 0-5-16,-3-3-2 15,3 2-9-15,4-2-48 16,-8 0-123-16</inkml:trace>
  <inkml:trace contextRef="#ctx0" brushRef="#br0" timeOffset="32290.4715">12566 9289 238 0,'0'0'59'15,"0"0"-55"-15,0 0 6 16,0 9 13-16,0 26-10 15,12 27 21-15,13 19-10 0,-4 18-6 16,6 12 3 0,-2 6-1-16,1 2-7 0,-3-1-7 15,0-1 4-15,-4-5-6 16,-7-5 0-16,-4-5-2 16,-4-12 0-16,-4-11-2 15,0-16 2-15,0-5-2 16,0-13 0-16,0-13-4 15,0-9 2-15,-6-9-3 16,6-13-7-16,0-1-3 16,0-27-16-16,0-34-73 15,0-24-86-15</inkml:trace>
  <inkml:trace contextRef="#ctx0" brushRef="#br0" timeOffset="32484.4309">12731 10119 222 0,'-43'69'58'0,"0"4"-34"16,-5 6 5-16,5-7 17 15,-3-6-6-15,7-8-13 16,6-13-15-16,12-9-12 16,15-17-1-16,6-11-8 15,0-8-10-15,27-19-19 16,14-22-69-16,9-16-121 15</inkml:trace>
  <inkml:trace contextRef="#ctx0" brushRef="#br0" timeOffset="32643.2922">12694 10244 205 0,'0'22'42'0,"6"6"-12"16,-4-1 9-16,11-2-11 15,3-6-8-15,7 1-6 16,8-7-14-16,8-9 0 15,13-4-13-15,4-6-6 16,6-26-28-16,-2-14-211 16</inkml:trace>
  <inkml:trace contextRef="#ctx0" brushRef="#br0" timeOffset="33198.0469">13230 9738 305 0,'0'0'65'0,"0"0"-64"16,4-1 4-16,23-2 5 16,20-6 1-16,21 0 12 15,15-4-4-15,2 4-8 16,-5 1 5-16,-1 8-1 16,-9 0-8-16,-12 0 5 15,-10 19-4-15,-17 10-1 16,-15 7 3-16,-14 12 2 15,-2 11 1-15,0 2-7 0,-31-2-1 16,-6-6-5 0,-4-6 0-16,-5-3-6 15,-8-4-1-15,-1-6-12 0,1-10-2 16,11-9-9-16,-3-13-7 16,19-2 13-16,0-19-25 15,9-8-2-15,9-9 29 16,9-1 16-16,0 0 4 15,0 1 2-15,27 6 2 16,2 5 3-16,6 9 5 16,7-1 3-16,-11 10 3 15,2 0-1-15,-4 5 6 16,0 2-5-16,-9 0-4 16,-3 0-5-16,-11 0-7 15,-6 6 0-15,0 7 0 0,0 6 1 16,-4 3-1-16,-17 0 0 15,3-3-3-15,5-5 1 16,3-3-5-16,8 0-6 16,2-4 2-16,0 1-1 15,0-5-7-15,0-3 3 16,0 0 2-16,0 0-9 16,0-3-83-16</inkml:trace>
  <inkml:trace contextRef="#ctx0" brushRef="#br0" timeOffset="33654.4691">13496 9894 156 0,'-12'6'73'0,"4"19"-51"16,-7 12 10-16,3 10-5 16,3 8-6-16,3 6 7 15,2 6-11-15,4 0-2 16,0 5 2-16,0-5-4 15,0 2-3-15,0-9-1 16,19-6-6-16,8-3 0 16,-13-10-3-16,9-12 1 15,-3-7-1-15,3-7 0 16,0-15-1-16,2 0 1 16,8-11 0-16,8-25-1 0,7-13-6 15,-5-10 1 1,-6 2-10-16,-8 5-19 0,-6 4-16 15,-9 6 6-15,-3 11-7 16,-9 12 31-16,-2 11 21 16,0 5 19-16,0 3 10 15,0 0-8-15,0 16 3 16,0 12-2-16,6 9 1 16,4 0-8-16,5-4-1 15,6-3-6-15,3-2-2 16,3-5-3-16,4-6-3 15,-2-6-3-15,2-7-1 0,0-4-2 16,2-7-14-16,-2-19-20 16,0-15-97-16</inkml:trace>
  <inkml:trace contextRef="#ctx0" brushRef="#br0" timeOffset="34096.1442">14307 9818 33 0,'0'0'247'15,"8"-4"-242"-15,17 3 2 16,18-5 25-16,17-1-4 16,16-4-4-16,11 3-8 15,2-3-11-15,-8 4-1 0,-19 5-4 16,-17 1-4-16,-24 1-6 15,-11 0-9-15,-10 6-1 16,0 20 17-16,-31 14-3 16,-22 5 6-16,-9 9 0 15,-5 3 6-15,1 4 2 16,6-2 6-16,7 2-1 16,9-2 3-16,3-4-2 15,10 2-3-15,6-10-3 16,8-3-2-16,9-11 0 15,4-8-4-15,4-9-1 16,0-3-1-16,23-4 1 0,12-6 0 16,15-3 0-16,16 0 4 15,8-12-3-15,11-13 1 16,4-4-3-16,-5-4 0 16,-9-5-4-16,-13-3-13 15,-10-1-33-15,-28 4-85 16</inkml:trace>
  <inkml:trace contextRef="#ctx0" brushRef="#br0" timeOffset="34330.1545">14823 10192 225 0,'-41'55'39'15,"-2"16"-4"-15,-7 1 15 16,-8-2 11-16,2 6-16 15,7-6-17-15,1 0-14 16,7-10-7-16,10-14-7 16,8-16-1-16,15-15-5 15,4-8-5-15,4-7-10 16,0-14-14-16,26-24-49 16,24-12-18-16,4-2-47 15</inkml:trace>
  <inkml:trace contextRef="#ctx0" brushRef="#br0" timeOffset="34493.9297">14747 10577 52 0,'35'7'65'0,"-6"21"17"16,-2 11 6 0,2 2-34-16,2 3-3 0,4-4-14 15,2-4-17-15,6-9-6 16,11-8-7-16,8-10 0 16,23-9-5-16,27-9-1 15,16-33-1-15,16-24-5 16,-1-10-13-16,-4-10-23 15,-11-10-88-15</inkml:trace>
  <inkml:trace contextRef="#ctx0" brushRef="#br0" timeOffset="35184.6948">16442 9311 223 0,'0'0'150'15,"0"0"-146"-15,0 0 3 16,0 0 5-16,31 5 0 16,16 6 5-16,-1 4-17 15,-3 2-4-15,-3 1 0 16,-22 12-12-16,-18 3-7 16,0 11-35-16,-41 6-11 15,-31 2 13-15,-13-3 44 16,0-1 12-16,4-3 19 15,9-3 12-15,18-5-7 16,19-4 2-16,21-7-11 0,14-2-4 16,0-5-7-16,12-3 7 15,25-3-4-15,7 2 3 16,7-8 2-16,5 2 2 16,-6-3-2-16,-7 2 0 15,-4-1-4-15,-20 1 1 16,-13 3 1-16,-6 8-5 15,-10 6 9-15,-36 8-4 16,-13 4-8-16,1-2 1 16,12-5-2-16,11-3-1 15,12-3-1-15,17-4-4 16,6-1 2-16,4-6-3 16,38-2-2-16,9-3 3 0,13-1 0 15,2 0 5-15,-8 1 0 16,-4 2 1-16,-17 0 0 15,-12 0-1-15,-15 4 1 16,-10 0 1-16,-10 8 0 16,-35 4 1-16,-13 0-3 15,-4 3 1-15,6-4 3 16,4-3-2-16,13 0 1 16,8-7-3-16,10-4 0 15,19-4-2-15,2-2-1 16,0-5-2-16,42 0 4 15,13 0 1-15,18-19 0 0,7-3 0 16,5-1-2-16,0-1 1 16,-7-2-2-16,-5 4-9 15,-11-5-10-15,-11 2-80 16,-13-2-117-16</inkml:trace>
  <inkml:trace contextRef="#ctx0" brushRef="#br0" timeOffset="35445.3654">16795 10239 81 0,'-10'42'117'0,"8"9"-92"0,2 7 16 16,0 0 8-1,0 2-2-15,0 3-15 0,0-1-2 16,2 0-5-16,12-7-4 15,1-4-1-15,-3-3-8 16,-1-7-8-16,-3-7 0 16,-4-3-4-16,-4-5-3 15,0 3-6-15,0-6-3 16,-4-1-13-16,-15 0-41 16,-1-4-82-16</inkml:trace>
  <inkml:trace contextRef="#ctx0" brushRef="#br0" timeOffset="36070.8623">12572 11612 258 0,'-64'23'33'16,"31"-14"-26"-16,21-3-6 15,12-3 6-15,0 1 2 0,8 3-5 16,46 5 10 0,24 0 2-16,34-3-2 0,33-5 1 15,30-4-6-15,32 0 1 16,35-11 1-16,37-13 10 16,41-11-4-16,46-5-4 15,50-5 4-15,12-6-7 16,8 7-5-16,-29-1-5 15,-43 6 0-15,-50 6 0 16,-47 3 0-16,-44 5-4 16,-39 3 2-16,-29 4-6 15,-33-4-4-15,-29 6-3 16,-17 1-24-16,-26 9-62 16,-13 2-77-16</inkml:trace>
  <inkml:trace contextRef="#ctx0" brushRef="#br0" timeOffset="37052.2684">17786 9803 244 0,'0'-22'46'0,"-15"-7"-27"16,-20-4 26-16,-6-5 14 16,-17-8-20-16,-21-11-23 15,-12-8 1-15,-23-8 1 16,-14-4-6-16,-12-1-3 16,-17-2 0-16,-7-2-9 15,-15-1 2-15,-16-2-2 16,-20 12-4-16,-20 7 4 15,-26 15-1-15,-30 14 0 0,-30 14-4 16,-18 10 1-16,-12 11-2 16,8 2 2-16,-3 9 1 15,14 15 3-15,17 6-2 16,22 8 2-16,8 9 4 16,18 4-4-16,15 14 0 15,16 5-4-15,21 10 1 16,15 13 1-16,20 15 2 15,27 13 0-15,31 14 0 16,25 11-3-16,26 4 1 16,26 1-1-16,16-1 3 15,23-14 0-15,6-6-2 16,6-5-1-16,35-5 0 16,17-2 0-16,19 0-1 15,14-12 1-15,18-1-6 0,26-9 6 16,26-11 0-16,29-12 1 15,27-7 2-15,37-7 0 16,21-3 2-16,21-6-2 16,10-13-1-16,0-7-2 15,-7-16 0-15,-1-6 3 16,-6-8-2-16,-3 0 2 16,7-8 0-16,-11-14 0 15,-4-3 0-15,-16 2-1 16,-32-6-4-16,-16-1-10 15,-35-3-11-15,-35 1-14 16,-21-1 12-16,-27-3 10 0,-14-1 12 16,-9-4 1-16,-9-7 3 15,-5-6-28-15,-7-5-54 16</inkml:trace>
  <inkml:trace contextRef="#ctx0" brushRef="#br0" timeOffset="45894.5301">2321 987 62 0,'-33'-19'34'0,"8"8"6"15,11 6-3-15,8 3-5 16,6 2-2-16,0 0 4 16,0-2-2-16,0 2-9 15,0-2-2-15,0 2-5 16,0 0-1-16,0 0-5 15,0 0 0-15,0 0-4 16,0 0-4-16,6-1 2 16,31-5-3-16,23-3 8 15,25-4 5-15,12-1-10 16,-4 1 1-16,8 0 1 16,3 1-3-16,14 0 1 0,12 0 0 15,6 3 5-15,13-2-8 16,-8 3 6-16,-3 3-1 15,5-1-4-15,6 4 1 16,14 2-2-16,6 0 2 16,20 0 3-16,5 0-4 15,2 0 0-15,3 0 1 16,-3 4-2-16,-2-2-1 16,1 0 3-16,13-2 1 15,-1 0 1-15,6 0-1 16,4 0 0-16,-4 0 0 15,0 0-3-15,4 0 3 0,-10 0-2 16,-11 0-1-16,-10 0-1 16,-14 0 0-16,-5 0 0 15,-2 3 2-15,5-1-2 16,-1 3 0-16,1-2 6 16,6 0-6-16,1 3 1 15,3-4 0-15,8 4 3 16,7 3-2-16,11-1 0 15,1 4-1-15,10-2 0 16,-4 2-1-16,12-2 0 16,7 2 1-16,8-5-2 15,-3 3 2-15,1-5-1 16,12-1 4-16,17-1-4 0,4-3 6 16,14 2-6-16,2-2 2 15,1 0-2-15,-3 1 2 16,0 2-2-16,-4-1 2 15,9 2-1-15,3-2-1 16,3-1 1-16,12-1-1 16,-8 0 0-16,-3 0 0 15,-1 0-1-15,-11 0 1 16,-6 0 2-16,6 0-1 16,5 2 0-16,3 3 1 15,5-1 3-15,-7 2-4 16,-1-1 0-16,-9 1 1 15,-8-1 1-15,4 4 0 16,4 0 0-16,13 1-1 0,5-1-2 16,9 2 1-16,-10-5-1 15,-7 1 0-15,-5-1-2 16,-14-1 2-16,-1-4 2 16,4 0-2-16,2-1 6 15,2 0-5-15,-10 2-1 16,-9-1-1-16,1 3 0 15,-5-4 1-15,-2 0 1 16,7 0 0-16,6 0 0 16,-7 0 0-16,1 0-1 15,-7 0 0-15,-14 0 0 16,-1 0 0-16,-5 0 0 16,-7 7-1-16,-8 0 1 0,-8-1 0 15,-8 3 0 1,4-4-1-16,-7 1 2 0,-6 1 0 15,-12 0-1-15,-14-2 0 16,-17 1 0-16,-17 3 0 16,-6-2 0-16,-12 3 0 15,-9-1-1-15,3 3 1 16,-7-2 0-16,7 2 0 16,-3-2 0-16,3 0 1 15,-7-1-1-15,-6 1 0 16,-6-1 0-16,-10 0 0 15,-5 2 0-15,-13 0 1 0,-8 2-1 16,-13 0 0-16,-11-3-1 16,-7 3 1-16,-7-1 0 15,-3 2 0-15,1 3 0 16,-3 7 1-16,3 4 0 16,8 13 1-16,1 5-1 15,-1 4-1-15,-4 10 1 16,-5 4 2-16,-1 11-2 15,-3 6-1-15,-4 6 2 16,-4 2-1-16,-2 5 1 16,0 6 2-16,4 5-3 15,3 3 1-15,5 3-1 0,0 1-1 16,-1 2 3 0,-5 4-2-16,0 9 0 15,-4 1-1-15,4 2 0 0,5-2 0 16,3-1 1-16,5 0-1 15,1 0 0-15,1-3 0 16,-2-6 1-16,3-1-1 16,-3 3 0-16,4 1 2 15,-3-3-2-15,3-2 0 16,-8-7 2-16,1 0-1 16,-3 1-1-16,-7-4 3 15,0 0-3-15,-6-10 0 16,0-1 1-16,0 0-1 15,0 5 1-15,4 2 1 16,-2-1-2-16,9-3 0 0,-9 0 0 16,-2 1 0-16,0 0 1 15,0 4-1-15,-2 0 0 16,-29-2 2-16,-9-3-1 16,3-7-1-16,0-6 0 15,2-5 0-15,4-3 1 16,-11 4 0-16,5-7 1 15,0-3 0-15,6-7-2 16,2-8 0-16,10-9 0 16,-3 1 0-16,1-11 0 15,2-5 1-15,1-12-1 16,5-9 1-16,3-8 1 16,8 3 2-16,-6-6-2 0,-5 2 2 15,-18 2 3-15,-22-1-7 16,-24-2 0-16,-14-1 0 15,-6 0-1-15,-15 0 1 16,-10-4 0-16,-14-8 0 16,-19 5-1-16,-17-2 1 15,-10 3 0-15,-18 6 1 16,-11 0-1-16,-20 0 0 16,-22 0 1-16,-13 0 2 15,-20 10-3-15,-17-1-4 16,-14 2 4-16,-16 2-2 15,-12 0 2-15,-6-3 0 0,-9 1 0 16,3 0 3 0,-1-1-3-16,0-5-4 0,7 1 4 15,-9-5 0-15,-10 6 0 16,-4-3 2-16,4 0-1 16,6 0-2-16,7-1 1 15,7 1-2-15,-5-4 2 16,-3 0 0-16,-2 0 0 15,3 0-1-15,-7 0 1 16,2 4-1-16,5 6-4 16,-7 2 5-16,10-2-1 15,-5 1 3-15,22 0-2 16,10 0 0-16,17-3-2 0,23 1 2 16,8-4 0-16,8 2 0 15,17-3-1-15,16 2-1 16,8-4-4-16,22-2-7 15,13 0-22-15,20 0-20 16,18 0-28-16,4-8-202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13T03:13:20.4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28998 2741 39 0,'0'8'28'0,"0"-1"-27"16,0-6 5-16,0 1 12 0,0-2 8 16,0 2-6-16,0-2-7 15,6 3 1-15,8 1 5 16,15 4-9-16,8 3-10 16,19 3-3-16,10 0-16 15,7 2-14-15,3-1-35 16</inkml:trace>
  <inkml:trace contextRef="#ctx0" brushRef="#br0" timeOffset="240.1326">29872 2907 45 0,'43'0'47'0,"13"0"0"16,8 0 13-16,-2 0-8 16,-2-7-9-16,0 0 1 0,-4 0-14 15,-2 1-5 1,-5 1-1-16,-7 0-6 0,-11 1-8 15,-2 0 3-15,-5 1-8 16,7 0 2-16,5 2 0 16,1-3-7-16,0 4-3 15,-2-1 2-15,-2 1-4 16,-4-1 1-16,-10 0-6 16,-9-3-12-16,-10-6-31 15,-12-2-279-15</inkml:trace>
  <inkml:trace contextRef="#ctx0" brushRef="#br0" timeOffset="1469.8144">2268 4588 117 0,'-25'11'60'0,"12"-7"-60"0,13-1 0 16,25-2 17-16,29 2 4 15,14-3 4-15,25 0-3 16,31 0 1-16,23 0-7 16,37 0 8-16,37 0-2 15,19-3-2-15,27-5-3 16,10-3-2-16,16 2-1 15,19 4-2-15,-8 1-1 16,8 4-3-16,-6 0 0 16,-8 0-4-16,0 8 4 15,-1 1-5-15,11 3 0 16,21-1 5-16,10 0-5 0,6 0 2 16,-16 4-3-16,-9-4 1 15,-14 8 1-15,2-1 2 16,8 1-4-16,23-2 7 15,15-3-5-15,20-6 3 16,2-5-7-16,-6-1 0 16,-10-2 0-16,8 0 0 15,4-5 1-15,4-3 3 16,15-3-4-16,-21 4-2 16,-15 3 2-16,-3-1 0 15,-9 1 0-15,-16 2 2 16,-24 1-1-16,-24 1-1 0,-39-2-1 15,-29 2 1 1,-29-1-2-16,-37-1 2 0,-32-1 2 16,-32-1-2-16,-33 0-5 15,-24 0-4-15,-24-7-15 16,0-12-31-16,-72-5-356 16</inkml:trace>
  <inkml:trace contextRef="#ctx0" brushRef="#br0" timeOffset="3053.1746">8448 7121 216 0,'-43'-2'25'0,"14"-3"-9"16,17 1 11-16,7 4 13 0,5 0-17 16,0 0-6-16,0 0 2 15,0 0-3-15,0 0 5 16,0 0 0-16,0 0-6 16,19 2 4-16,14 5-8 15,0-2-5-15,2 5-6 16,-6-1 0-16,-2 1-4 15,-2 2-5-15,-13 10-6 16,-8 15-11-16,-4 9-45 16,0 12-124-16</inkml:trace>
  <inkml:trace contextRef="#ctx0" brushRef="#br0" timeOffset="3428.2186">8116 8015 126 0,'-5'9'17'0,"5"-5"2"16,0-4 7-16,0 0-15 16,27-6-1-16,19-16 43 15,12-9-37-15,8-3 12 16,-4 1-12-16,-2 6-10 16,-17 10-1-16,-8 9-5 15,-14 8-6-15,-2 0 6 16,-3 19 3-16,7 21 9 15,-11 16 7-15,1 16-8 16,-5 9 0-16,2 10-8 16,3 5 7-16,-1 1-6 0,3-3 0 15,5-5-3-15,-12-4 5 16,9-10-1-16,-3-15-2 16,9-10-2-16,6-16 0 15,-2-12-1-15,4-10 0 16,8-9-1-16,5-3-3 15,5-30-3-15,11-28-2 16,2-19 6-16,2-19-24 16,-24-10-73-16</inkml:trace>
  <inkml:trace contextRef="#ctx0" brushRef="#br0" timeOffset="3975.502">9106 7216 189 0,'-15'0'148'0,"15"0"-148"16,0 0-2-16,19 0 2 16,43-4 19-16,35-3-2 15,25-3-4-15,8 0-8 16,-18 4-5-16,-27 6 0 15,-36 0-12-15,-28 25-6 16,-21 17-6-16,-70 18 6 0,-30 7-32 16,-32 8 6-1,6-10 44-15,16-10 5 0,30-15 12 16,32-12-1-16,23-13-7 16,25-6-1-16,0-6-8 15,21-3-4-15,39 0 4 16,25 0 2-16,16-12 5 15,15-2 4-15,-5 7-7 16,-20 6 1-16,-20 1-4 16,-30 1-1-16,-35 25 0 15,-6 12 1-15,-60 11 2 16,-37 11-1-16,-19 6-2 16,-4 0 2-16,11-11 2 0,20-10-1 15,31-12 5-15,13-11-2 16,20-9-6-16,23-8 0 15,2-5-1-15,18 0-18 16,44-7 14-16,40-22 3 16,26-10 2-16,23-8 6 15,6-8-6-15,-8 0 0 16,-19 3-6-16,-18-2-1 16,-24 5-74-16</inkml:trace>
  <inkml:trace contextRef="#ctx0" brushRef="#br0" timeOffset="4304.374">9358 6833 185 0,'-31'28'154'15,"8"19"-151"-15,13 26 10 16,10 19 21-16,0 18-3 15,18 18-6-15,34 16-3 16,14 20-5-16,-8 17-3 16,6 16-8-16,-10 9 0 15,-23 2-6-15,-12-15-7 16,-1-32 4-16,5-30-1 16,-11-31-8-16,1-26 11 15,-11-23 1-15,2-15 0 0,-2-25 0 16,2-11-8-16,4-22-22 15,11-37-61-15,14-35 74 16,-8-28-30-16,0-14-20 16,-11-4-67-16</inkml:trace>
  <inkml:trace contextRef="#ctx0" brushRef="#br0" timeOffset="4507.1945">9904 8247 17 0,'20'-69'68'0,"-1"25"-20"16,-7 25-6-16,3 8 10 15,-9 11-15-15,0 0-14 16,13 8-5-16,12 20 22 15,10 13-5-15,5 20-10 16,5 6-7-16,-5 11-6 0,-1 3-4 16,-6-5 2-16,1 0-7 15,-15-12-2-15,-1-9-1 16,-3-14 0-16,0-10-5 16,-15-12-8-16,-6-11 1 15,0-4-19-15,-46-4-60 16,-5-18-145-16</inkml:trace>
  <inkml:trace contextRef="#ctx0" brushRef="#br0" timeOffset="4777.5933">9879 8416 26 0,'0'-29'41'0,"0"4"-27"16,20 6 17-16,28 7-11 0,2 9-2 15,-1 3 11-15,-1 3 2 16,-11 16-10-16,-10 9-5 15,-27 5 1-15,0 5 2 16,-39 6 0-16,-13 0-4 16,-2-4 7-16,11-3 8 15,-3-8-10-15,19-10-5 16,15-7-2-16,6-7-5 16,6-1-8-16,0-3 0 15,12-1-6-15,34 0 0 16,14-14-5-16,16-19 0 15,15-11-10-15,0-9-59 0</inkml:trace>
  <inkml:trace contextRef="#ctx0" brushRef="#br0" timeOffset="5039.9595">11198 6842 237 0,'0'0'109'15,"0"0"-94"-15,0 0 3 0,0 0 14 16,6 0-11-16,12 14-10 16,7 13 2-1,10 4-4-15,3 4-9 0,1-1-1 16,-2-1-4-16,-10-2-7 15,-15 5-6-15,-12-1-35 16,0 1-118-16</inkml:trace>
  <inkml:trace contextRef="#ctx0" brushRef="#br0" timeOffset="5407.7736">10916 7513 93 0,'-6'3'7'16,"2"-3"18"-16,4 0 23 0,0 0-18 16,0 5-13-16,0-2-6 15,0 8 13-15,13-4 3 16,3 5 1-16,3-2-3 16,1 1 3-16,3-3-11 15,-4-1-6-15,-3-3-2 16,-3-3-8-16,-11-1 1 15,2 0 2-15,-4 0-3 16,0 0 7-16,0 0 2 16,0 0-6-16,0 0 1 15,2-9-4-15,4-2 1 16,4 4-2-16,-8 0 0 16,7 6 0-16,-9-2 0 0,0-1-1 15,6-3-4-15,2 0-4 16,-4 3-7-16,-2 1-20 15,3 2-61-15,-3 1-64 16</inkml:trace>
  <inkml:trace contextRef="#ctx0" brushRef="#br0" timeOffset="5716.1881">12072 6780 247 0,'-6'0'43'0,"0"22"-35"16,-1 10 11-16,-1 13-5 16,-4 10-5-16,-5 10-9 15,3 2-9-15,-19 3-10 0,-5-5-19 16,-9 4-118-16</inkml:trace>
  <inkml:trace contextRef="#ctx0" brushRef="#br0" timeOffset="6052.7996">11063 7884 183 0,'0'7'18'15,"0"-3"-15"-15,35-4 21 16,21 0 22-16,17-20 2 16,11-11-20-16,16-7-8 15,7-5-7-15,7-4-2 16,10-6 2-16,10 7-1 15,17-1-2-15,-2 6 0 16,-15 11-3-16,-30 11-7 0,-38 11-3 16,-29 8-2-16,-23 0-2 15,-14 25 7-15,0 16 5 16,-2 13 2-16,-29 3-5 16,-6 6 0-16,2 3 1 15,0 0-3-15,8-1 2 16,4-2-1-16,7-7-1 15,3-2-1-15,1-5-5 16,-7-6-10-16,5-10-31 16,-26-9-122-16</inkml:trace>
  <inkml:trace contextRef="#ctx0" brushRef="#br0" timeOffset="6248.4746">11251 8115 222 0,'23'-19'18'0,"35"-5"-10"16,33-7 24-16,10 5-14 15,13-2-12-15,4-1 0 16,4 1 0-16,8 7-5 16,-14 3-1-16,-30 7-8 15,-21 7-46-15,-51 4-140 16</inkml:trace>
  <inkml:trace contextRef="#ctx0" brushRef="#br0" timeOffset="6390.3188">11555 8185 185 0,'-56'29'31'15,"25"-11"-4"-15,21-8 11 16,10-5-11-16,0-4-15 16,41-1-6-16,26-6 3 15,19-26-5-15,22-8-4 16,8-4-24-16,16-1-95 15</inkml:trace>
  <inkml:trace contextRef="#ctx0" brushRef="#br0" timeOffset="7035.6387">13598 6456 33 0,'2'0'27'0,"2"0"-11"16,-4 0 17-16,2 0 3 15,-2 0 11-15,0 0-6 16,4 0 4-16,-4 0-7 16,0 0 0-16,0 0-5 15,0 0-11-15,0 0-4 16,0 0-4-16,0 0-1 0,2 0-2 16,-2 0-1-16,4 0-1 15,-4 0-5-15,2 0-3 16,4 0-1-16,7 0 1 15,-1 12 0-15,3-7 0 16,-3 0-1-16,0 3 0 16,-3-1 0-16,3-1 1 15,5 3 1-15,-3 0-2 16,7 4 0-16,-1-2 0 16,9 3 1-16,-4-2-1 15,-2-2-1-15,-2-2-3 16,-3-1-1-16,-1-6-8 15,-3-1-11-15,1 0-26 0,-1-10-111 16</inkml:trace>
  <inkml:trace contextRef="#ctx0" brushRef="#br0" timeOffset="7671.2566">14284 6306 11 0,'0'0'277'15,"0"9"-247"-15,-23 23-3 16,-33 11 7-16,-18 16-4 16,-15 0-9-16,-2 0-4 15,4-1-15-15,9-7-1 0,11-6 4 16,20-12-2 0,16-9-3-16,21-8 0 0,10-5-3 15,0-1-12-15,22-1 5 16,32-7 3-16,8-1 7 15,15-1 0-15,-7 0 0 16,2 0 3-16,-8 0 0 16,-14 0-3-16,-15 0 0 15,-23 0 0-15,-12 11 0 16,-12 18 1-16,-54 15 3 16,-23 6-4-16,-8 1-3 15,16-9 3-15,23-8 0 16,25-5-2-16,17-7-4 15,14-4-1-15,2-3-2 16,0 0 3-16,31-5-4 0,6-2 2 16,12-1-4-16,9 0 2 15,0 0-1-15,0 3 8 16,-8 2 2-16,-9 3 1 16,-16 5 0-16,-17 4 1 15,-8 9 0-15,0 0-1 16,-37 8 2-16,-2-2-2 15,-15 2 7-15,2 0-1 16,7-4-4-16,-1-5 3 16,13-7-2-16,8-6-1 15,9-7 1-15,8-2-3 16,8-5 0-16,0-2-1 0,0-3-4 16,6 0 4-16,31 0 1 15,17-15 0-15,2-2 1 16,10-10-1-16,8 0-3 15,3-11-3-15,-9 3-10 16,-8-4-47-16,-15-1-173 16</inkml:trace>
  <inkml:trace contextRef="#ctx0" brushRef="#br0" timeOffset="8048.5835">14174 7114 108 0,'-4'20'12'15,"2"2"14"-15,-2 4 20 16,2 4 0-16,-4 9-4 16,6 3-16-16,0 2-6 15,0 4 4-15,0 0-4 16,0 2-5-16,0 2 0 15,0 8-5-15,0 4-1 16,0 3 3-16,0 3-4 16,-17-1 1-16,-6-4-4 15,-8-1-2-15,-6-1-3 0,-10-5 2 16,-3-3-2-16,-4-4-2 16,3-9 1-16,3-11-4 15,11-16-1-15,4-7 0 16,8-8-1-16,4-8-11 15,3-26-63-15,1-16-31 16,17-8 30-16,0 2-18 16</inkml:trace>
  <inkml:trace contextRef="#ctx0" brushRef="#br0" timeOffset="8211.7652">13949 7858 30 0,'85'-8'44'15,"6"2"-4"-15,14 3 11 16,17 3 4-16,21 0-4 0,-3 0-16 15,1 0-2 1,-15 6-8-16,-27 0-5 0,-20-5-15 16,-19 3-5-16,-19-4-6 15,-16 0-16-15,-13-4-26 16,-12-14-135-16</inkml:trace>
  <inkml:trace contextRef="#ctx0" brushRef="#br0" timeOffset="8408.2036">14935 7607 245 0,'-39'34'12'0,"1"10"20"0,-9 5 11 16,4 2-7-16,-15 5-8 15,10-6-17-15,3-2-11 16,-1-5 0-16,13-9-11 15,8-4-15-15,7-8-49 16</inkml:trace>
  <inkml:trace contextRef="#ctx0" brushRef="#br0" timeOffset="8895.6761">15838 6188 332 0,'-14'7'1'16,"14"-7"-1"-16,0 0 0 16,31 0 12-16,25-4 6 15,22-6-6-15,13-1-9 0,6 1-2 16,0 6-1 0,-6 0 0-16,-14 4 0 0,-15 2 0 15,-25 16-4-15,-27 12 2 16,-10 12 4-16,-45 12-1 15,-32 7-1-15,-24 2-6 16,4-7 4-16,8-1 2 16,21-8 1-16,18-12 0 15,19-11 0-15,21-13-1 16,10-5 0-16,0-6-8 16,35 0-2-16,15-13-9 15,12-12 13-15,2-1-7 16,-10-5 3-16,-15 2-31 15,-16-3-127-15</inkml:trace>
  <inkml:trace contextRef="#ctx0" brushRef="#br0" timeOffset="9149.2014">15795 6515 113 0,'-6'63'33'0,"6"15"5"15,0 8 7-15,0 9 7 16,16 8-7-16,9 4-2 16,2 2-16-16,0-5-3 15,-13-6-7-15,-1-5-10 16,-7-12-4-16,-2-16-3 0,2-17-2 16,-4-18 0-16,2-11-7 15,-2-12-29-15,-2-7 33 16,7-20-49-16,3-23-113 15,7-15-3-15</inkml:trace>
  <inkml:trace contextRef="#ctx0" brushRef="#br0" timeOffset="9659.852">16345 7029 108 0,'45'-30'31'15,"9"3"19"-15,-4 1-11 16,-5-2-22-16,-12 7-13 15,-14-1-4-15,-13 0-7 0,-6 3 2 16,0 0 2 0,-31 2-16-16,-8 3 3 0,-1 1 12 15,13 7 4-15,5 6 6 16,13 0 11-16,-7 13 5 16,6 18-8-16,3 16 9 15,7 9 5-15,0 5-9 16,0 2 2-16,7 2-3 15,19-9-5-15,-11-4 4 16,4-5-3-16,-1-8-1 16,-5-9-6-16,-1-11-5 15,-6-12-2-15,2-7 0 0,-8 0-6 16,0-14-7 0,7-23 10-16,5-17-4 0,9-5-2 15,1 4-6-15,3 9 4 16,-2 12 7-16,-2 11 2 15,-5 15 2-15,-1 8 1 16,3 0 2-16,3 11 5 16,0 14 7-16,-3 8 0 15,-5 4-6-15,-7-3 3 16,-6-2 1-16,0-6-4 16,0-6-6-16,0-7-2 15,-8-4-1-15,-5-7 0 16,3-2-2-16,2-5-18 15,1-26-34-15,7-13-94 16,0-15-15-16</inkml:trace>
  <inkml:trace contextRef="#ctx0" brushRef="#br0" timeOffset="9861.5389">16915 6628 178 0,'0'22'25'15,"0"10"12"-15,13-5-2 16,1-2-4-16,15-1-4 16,0-4-13-16,2-5-7 0,-4-3-7 15,-4-5 0 1,-1-4-13-16,-1-3-6 0,2-4-14 16,2-22-18-16,-1-5-88 15</inkml:trace>
  <inkml:trace contextRef="#ctx0" brushRef="#br0" timeOffset="10215.855">17103 5923 235 0,'0'0'19'0,"0"0"-8"0,0 8 22 16,2 18 13-16,23 15 6 16,10 13-19-16,1 9-14 15,-3 7 0-15,6 7-3 16,0 7 1-16,7 3-6 16,-7 2-6-16,13 3 2 15,-7-5-4-15,1 2 1 16,-1-1-3-16,-4-5-1 15,-6-8 0-15,-1-6-1 16,-8-17-1-16,-1-4 0 16,-12-11-7-16,-5-5 3 15,-2-4-9-15,-6-8-4 0,0-6-32 16,0-5-105-16</inkml:trace>
  <inkml:trace contextRef="#ctx0" brushRef="#br0" timeOffset="11235.091">18947 5488 211 0,'-25'4'24'16,"21"-4"-17"-16,4-6-7 15,44-19 23-15,40-15-8 0,-24 17-11 16,-6 1 0 0,-13 6-4-16,-10 5 1 0,-16 6 2 15,-9 3 2-15,-6 2-1 16,0 0-1-16,0 0 4 15,0 0-5-15,0 15 2 16,4 19 4-16,-2 23 17 16,-2 19-14-16,0 16-4 15,4 16-2-15,-1 10-1 16,3 8 2-16,6 6 0 16,-1 8-3-16,-5 3 2 15,-6-4 0-15,0-1 0 16,0-8-2-16,0-12-2 15,-6-12-1-15,-1-18 1 16,3-11-1-16,2-18 0 0,-2-17-1 16,-2-16 0-16,4-13 0 15,-5-10-3-15,-9-3 2 16,-11-32-22-16,-12-29-23 16,-7-29-20-16,-5-32-10 15</inkml:trace>
  <inkml:trace contextRef="#ctx0" brushRef="#br0" timeOffset="11811.6425">18792 6108 128 0,'0'-33'18'15,"11"0"-17"-15,38-5 1 16,21-1 8-16,11 2 8 0,12 7-3 16,6 1-6-16,7 9 8 15,1 7 13-15,-10 9 0 16,-12 4-16-16,-29 0-5 15,-25 0-9-15,-31 21 0 16,-6 15 3-16,-69 18 12 16,-38 18-8-16,-16 7-6 15,3-7 4-15,11-6 1 16,17-10 5-16,14-7-5 16,18-8-1-16,18-8-1 15,23-11-1-15,17-5-2 16,8-7-2-16,0-2-2 15,27-5 2-15,33-3-5 0,18-9 3 16,17-19 3-16,15-9 5 16,8-11-5-16,20-3 4 15,13-3 6-15,2 2-3 16,-2 3 2-16,-31 6-9 16,-33 9 0-16,-34 10-2 15,-30 12-6-15,-23 7 7 16,0 5 0-16,-18 0 1 15,-28 8-10-15,-6 22-2 16,-7 13 7-16,1 14 5 16,8 12 2-16,7 11-1 15,14 14 5-15,8 10-2 0,9 4 4 16,7-2-1-16,5 4 1 16,0-5-2-16,0-8-2 15,0-9 1-15,7-11-3 16,5-11-2-16,7-18 0 15,-7-12-3-15,0-14-5 16,-1-13-11-16,-5-9-7 16,6-35-93-16,5-28-87 15</inkml:trace>
  <inkml:trace contextRef="#ctx0" brushRef="#br0" timeOffset="12501.1195">20088 6309 81 0,'21'0'20'16,"12"3"5"-16,4 19 7 15,0 14 6-15,1 16 1 16,-7 10 7-16,2 9-17 16,-2 1-6-16,-6-4 5 15,3-5-11-15,-1-5-4 16,2-3-3-16,-8-2-6 15,2-7-2-15,-11-13-2 16,-12-7 1-16,0-9-2 16,0-6 1-16,-47-10-10 15,-15-1-6-15,-13-7-16 16,-14-28-8-16,4-13-14 16,1-8 3-16,11 0 31 0,11 7 20 15,19 10 0-15,26 6 6 16,17 10 6-16,5-1-9 15,44 2 2-15,13 0 3 16,15 3 5-16,-3 6 4 16,3 0 2-16,-7 7-3 15,-10 2-1-15,-15 4-10 16,-18 0 2-16,-17 6-4 16,-10 20 8-16,-24 11 13 15,-34 6-13-15,-15 2-7 16,9-1 2-16,6-1-2 15,17-5-2-15,10-2-1 0,17-4 0 16,14-5-1-16,0-5-1 16,18-3-4-16,30-2 4 15,10-5 1-15,12 3 0 16,-2-8 0-16,-2 1 0 16,-16-4 0-16,-15 2 0 15,-18-3-1-15,-17 4 1 16,0 9 1-16,-52 10 0 15,-20 11-1-15,-7-1 0 16,5 2 1-16,14-4-1 16,16-4 0-16,7-4 0 15,14-4 0-15,11-4 0 16,12-5-2-16,0-10-11 0,25-3 0 16,33 0-8-16,16-22-12 15,13-7-24-15,10-3-169 16</inkml:trace>
  <inkml:trace contextRef="#ctx0" brushRef="#br0" timeOffset="12779.8717">21798 5469 277 0,'0'-4'119'0,"0"4"-114"16,0 0-3-16,0 0 15 16,0 11-1-16,6 27-7 15,6 20 9-15,1 18-18 16,-5 9-1-16,2 2-11 15,-1-9-27-15,-9-5-206 16</inkml:trace>
  <inkml:trace contextRef="#ctx0" brushRef="#br0" timeOffset="12929.3436">21835 6519 256 0,'0'17'13'16,"0"-1"-1"-16,19-2 5 15,3-6 0-15,-1 6-17 16,4-2-5-16,-9 2-35 16,-16-1-145-16</inkml:trace>
  <inkml:trace contextRef="#ctx0" brushRef="#br0" timeOffset="13538.5192">7119 10343 400 0,'104'0'0'0,"20"-4"-6"15,62-25 6-15,49-12 2 16,38-6 2-16,56-12 1 15,55-11-2-15,83-22 9 16,100-15 2-16,67-17 0 0,86-11-9 16,55-11-2-16,35-7 3 15,54 0-4-15,40-2 3 16,20 2 3-16,45 5-2 16,19 2-6-16,2 6 1 15,13 1-1-15,-34 4 0 16,-28 5-5-16,-50 10-5 15,-75 12-5-15,-90 13-29 16,-127 15-267-16</inkml:trace>
  <inkml:trace contextRef="#ctx0" brushRef="#br0" timeOffset="18329.4392">29413 2768 139 0,'10'0'18'0,"-3"0"-16"0,-7 0 20 16,0 0 14-16,0 0 8 16,0 0-6-16,0 0-10 15,0 0-1-15,0 0-3 16,0 0-8-16,0 0-3 15,2 0-7-15,14 0-2 16,19 0-1-16,31 0 3 16,38 8 0-16,36-1 0 15,13-1 1-15,9-3-5 16,-20 2-1-16,-3-4 0 16,-7 1 0-16,-10-1 1 0,0-1 0 15,-6 0 0 1,-13 0-1-16,-6 0-1 0,-12 0 0 15,-19 0 0-15,-8 0-1 16,-19 0-2-16,-8 0-2 16,-10 0-6-16,-13 0-19 15,-4-1-31-15,-4-6-145 16</inkml:trace>
  <inkml:trace contextRef="#ctx0" brushRef="#br0" timeOffset="20031.9001">2662 4963 143 0,'-6'2'25'0,"0"-2"-20"16,2 0 14-16,4 0 6 15,0 0 3-15,0 0-3 16,0 0-7-16,10 0-8 16,32 0 5-16,15-6 6 15,22-5 5-15,22 3-11 16,13-2-2-16,16-1-4 15,19 3 2-15,0-3-3 16,18 2-2-16,11 2 1 0,8-2-2 16,8 2 5-1,15 3-6-15,6 2 1 16,4 2-1-16,3 0-2 0,5 0-1 16,0 0-1-16,7 5 0 15,-3-1 3-15,1 0-2 16,-1 1-1-16,11 2 1 15,17 2 2-15,1 3-3 16,13 1 5-16,12 3-5 16,1 0 0-16,-7 0 0 15,-7-1 0-15,-11 0 0 16,-17-3 1-16,0-5 0 16,2-5 1-16,0-2 0 15,6 0 4-15,-4 0-6 16,-10-5 1-16,6-4-1 0,-3 1 0 15,-5-1 0-15,-9 1 1 16,-5 1 0-16,-9 3 1 16,-13 4-2-16,-10 0 1 15,-14 0 0-15,-13 0-1 16,-6 4 0-16,11 3-1 16,-7 1 1-16,15-5 0 15,6 1 0-15,4-4-1 16,2 0 1-16,-6 0 1 15,0 0-1-15,2-4 0 16,4 1 2-16,0-5 0 16,0 6-2-16,4-4-2 0,7 0 1 15,-5-2 1-15,0 3-1 16,-12-1 1-16,-10-1 0 16,-7 3 0-16,-4-2 0 15,-8 1-3-15,8-2-1 16,5-1-5-16,10-4-9 15,1-7-37-15,-13-4-246 16</inkml:trace>
  <inkml:trace contextRef="#ctx0" brushRef="#br0" timeOffset="21126.7845">29173 2983 123 0,'-4'0'29'0,"4"1"-26"15,0-1-1-15,0 0 3 0,-2 2 5 16,2-2 6-1,0 2-1-15,-4-1 7 0,4-1 4 16,0 4-7-16,0-1-8 16,0 1 0-16,12 2 5 15,23 5-4-15,9-3 3 16,12 3-3-16,16-4 4 16,17-1-4-16,14-2-1 15,13-3 0-15,6-1 1 16,4 0 1-16,2 0-5 15,-8 0-3-15,-2 0 0 16,-2 0-2-16,-7 0-3 0,-5 0-2 16,-13 0 1-16,-9 0 1 15,-7 0-2-15,-9 0 2 16,-2 0-7-16,-6 0-2 16,0 0-1-16,-7-4-16 15,-5 4-42-15,-15 0-198 16</inkml:trace>
  <inkml:trace contextRef="#ctx0" brushRef="#br0" timeOffset="42133.6919">8002 2289 185 0,'39'8'0'0,"-20"-2"-12"15,-13-3 12-15,0 2 15 0,-6 1-4 16,0-1 6-16,0-2-4 16,0-3 3-16,0 0-3 15,2 0-13-15,-2 0-14 16,0 0-74-16</inkml:trace>
  <inkml:trace contextRef="#ctx0" brushRef="#br0" timeOffset="44233.6613">6547 2866 57 0,'8'0'42'16,"-8"-2"-39"-16,0 2 7 16,0 0 10-16,6 0-2 0,-6 0 9 15,0 0 0-15,12 0-3 16,-5 0 4-16,7-2-1 16,15 2-6-16,0 0-3 15,10 0-5-15,13 0 0 16,0 0-2-16,14 0-2 15,10 0-1-15,9 0-1 16,12 0-2-16,0 0 0 16,7 0 2-16,1 0-5 15,-2 0 3-15,1 0-1 16,-1 0-3-16,9 0 4 16,10 0 0-16,8 0 2 0,15 0 1 15,10 0-1-15,-9 0 9 16,5 0-6-1,-8 0-3-15,-4 2-4 0,-1 5 1 16,0 2-2-16,3 1 0 16,12-3-1-16,10 0 1 15,5 0 0-15,-3-3-2 16,-6 3 2-16,-2-3-1 16,-4 2 2-16,4-2-3 15,5 1 3-15,-5-3-2 16,-2-1-1-16,2 1 0 15,-2-1 1-15,-2 3 0 16,-6-1 1-16,-3 1 0 0,-3-1-1 16,14 4 0-16,-8-4-1 15,4-3 0-15,0 2 0 16,-17-2-1-16,-6 0 1 16,-6 0 0-16,-8 3-2 15,-9 0 2-15,-4-1-3 16,3 1 3-16,1 1 2 15,3-3-1-15,5 2-1 16,-3-2 0-16,-5 1 0 16,3-1 0-16,-3 0 0 15,1 1 2-15,-3-2-2 16,9 0 0-16,-3 0 1 16,11 0-1-16,-4 0 1 15,-2 0-2-15,-3 0 1 16,-7 0 0-16,5-3-1 0,-3-1 1 15,-7-5-1-15,2 2 0 16,-14 1 1-16,-4-3-1 16,-9 2 2-16,-12 0-2 15,-2-3 1-15,0-1 0 16,0 0 0-16,-6-4 0 16,-3-1 0-16,-9 2 0 15,-7-5 1-15,-8 2-1 16,0-5 3-16,4-1-1 15,-5-5-2-15,10-4 0 16,-1-3-2-16,-8-3 2 16,-1-6 0-16,-17-3-1 0,-9-6 1 15,0-5 0-15,-2-3 2 16,-27-4-2-16,-2 3 1 16,-4-4 2-16,-1-2-2 15,-1-1 0-15,0 0-1 16,2-1 0-16,2 2 3 15,-7 1-3-15,3 0 0 16,-6 1 0-16,-1 6 0 16,-13 2-1-16,-1 1 1 15,-13 4-3-15,-3 1 3 16,-11 2 3-16,1 1-3 16,-7 4 1-16,0-1 0 0,-4 5 0 15,4-1 4-15,-2 4-5 16,-15 3 2-1,-2 4-2-15,-7 2 3 0,-20 2-6 16,7 4 3-16,-13 1 0 16,1 3-1-16,-13 3-3 15,-11 6 4-15,-9 1-2 16,-11 5 1-16,-5 4 1 16,-7 0 1-16,-3 0-1 15,1 4 0-15,-7 6 2 16,3-2-1-16,-3-3 2 15,6 1-3-15,5-3 0 16,14 0-1-16,-4-1 1 0,8-1-2 16,3-1 2-1,1 0 0-15,2 0-1 0,-1 0 2 16,7 0-1-16,1 0 4 16,4 0-3-16,-3-5 3 15,7 0-4-15,11-2 1 16,11 2-1-16,9-1 0 15,8 5 0-15,-12-2-2 16,2 0-1-16,4 3 3 16,-6 0 0-16,-1 0 0 15,-1 0 0-15,0 0 0 16,0 6 0-16,10-2 3 0,6 2-3 16,12 1 1-1,11-1-1-15,9 0 2 0,-1 2-1 16,2 0-1-16,9 1 0 15,4 1 1-15,8 1-1 16,2 1 0-16,8 4-1 16,0 6 1-16,7 6-1 15,-7 7-2-15,2 6 0 16,9-3 3-16,2 1-1 16,6-2-1-16,2 0 4 15,4 7-3-15,-12 5 2 16,6 1-1-16,-1 4 1 15,8-1-1-15,1-1 0 16,6-2-1-16,7 2 1 16,-3 0 1-16,3 1-1 0,0 4 2 15,-1 1-2-15,7-1 0 16,0 0 0-16,6-6 0 16,0-1 2-16,0-4-2 15,0-1 1-15,0-1-1 16,10 0 1-16,-2 0-1 15,-1-5 1-15,3 2 0 16,-4-1-1-16,0 0 0 16,0 2 0-16,-3-2 0 15,-3-3 0-15,0 1 1 16,0-5 0-16,8-4-1 16,-8 2-1-16,0-9 1 15,0-1 0-15,0-5 0 0,0-5 0 16,0-4 0-16,0-2 0 15,0-2 0-15,0 0-2 16,6 1-1-16,-6-3-3 16,6-1-2-16,-6 0 1 15,0 0-2-15,0 0-8 16,0 0-14-16,6 0-23 16,1 0-32-16,-1-1-75 15</inkml:trace>
  <inkml:trace contextRef="#ctx0" brushRef="#br0" timeOffset="45103.2658">2166 2554 117 0,'-33'15'68'16,"11"-8"-49"-16,22-5-6 15,0 1-2-15,0 1 3 16,6 3 0-16,35 6 11 16,11 0-1-16,20-1-3 0,19 1 8 15,12-5-11-15,21-1-4 16,19-6 4-16,25-1-4 15,13 0-3-15,14 0-3 16,1 0-6-16,3-3 3 16,-1-1-2-16,2 3-2 15,7 1 0-15,8 0 2 16,13 0-2-16,9 0 7 16,11-8 4-16,0-1-6 15,-8-2-5-15,0 1 1 16,-19 2 3-16,0 1-1 15,-18-1 1-15,2 1 0 16,3 2 0-16,-5-1-4 0,-3 0-1 16,-18-1-1-1,-6 0-3-15,-9-2-2 0,-3-2-3 16,-7 1-6-16,-8 3-26 16,-27 0-80-16</inkml:trace>
  <inkml:trace contextRef="#ctx0" brushRef="#br0" timeOffset="45515.7102">17128 2886 33 0,'-37'0'0'15</inkml:trace>
  <inkml:trace contextRef="#ctx0" brushRef="#br0" timeOffset="46226.8201">16124 2880 48 0,'-19'1'53'15,"11"0"-18"-15,8-1 7 16,0 2-8-16,0 0-18 16,0 2-7-16,24-1 12 15,26 3 4-15,12-3 3 16,21-1-5-16,10 1-4 15,18-3-1-15,7 1-5 16,15-1-3-16,13 2-1 16,16-1-2-16,11 1-1 15,13-2-2-15,13 1 1 0,9-1 2 16,18 0 8-16,16 0-6 16,10 0 0-16,-6 3-5 15,-4 2 0-15,-13 2-3 16,13 1-1-16,-4 6 2 15,4-2 0-15,12 2-1 16,-4 1-1-16,8-2-1 16,5 1 1-16,3 3 1 15,-5-3-1-15,-7-1 4 16,9 3-3-16,-7-2 2 0,-2 0 0 16,5 2-2-1,-5-1 3-15,6-5-2 0,3 0-2 16,4-5 3-16,-7-3-3 15,-4 0 0-15,3-2 0 16,-9 0 1-16,-6 0-2 16,-2 0 1-16,-7 0 0 15,-9-2 0-15,-3-2-1 16,-8-1 1-16,-13 1 0 16,-18 1 1-16,-10 0-1 15,-25 2 1-15,-7-1 0 16,-5 2-1-16,-7 0 1 15,-8 0-1-15,-10 0 0 0,-21 0-1 16,-13 0 1 0,-14 0-4-16,-20 0-3 0,-13 0 1 15,-19 0-6-15,-8 0-6 16,-4 0-8-16,0 0-15 16,-6-4-63-16</inkml:trace>
</inkml:ink>
</file>

<file path=ppt/media/image13.png>
</file>

<file path=ppt/media/image15.png>
</file>

<file path=ppt/media/image17.png>
</file>

<file path=ppt/media/image19.png>
</file>

<file path=ppt/media/image2.png>
</file>

<file path=ppt/media/image21.png>
</file>

<file path=ppt/media/image23.png>
</file>

<file path=ppt/media/image25.png>
</file>

<file path=ppt/media/image26.png>
</file>

<file path=ppt/media/image30.png>
</file>

<file path=ppt/media/image31.png>
</file>

<file path=ppt/media/image33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449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369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607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054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339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94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7498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384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350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426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206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2D12F-0ACA-41B2-A2F0-648087F597F5}" type="datetimeFigureOut">
              <a:rPr lang="zh-CN" altLang="en-US" smtClean="0"/>
              <a:t>2016/11/13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41AB2-E68C-4381-B460-34BACE3B2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640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customXml" Target="../ink/ink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customXml" Target="../ink/ink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oinquant.com/post/2709?tag=algorithm" TargetMode="External"/><Relationship Id="rId2" Type="http://schemas.openxmlformats.org/officeDocument/2006/relationships/hyperlink" Target="https://www.joinquant.com/post/27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ezhulenev/orderbook-dynamic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机器学习与量化交易实战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最后一课</a:t>
            </a:r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831240" y="84960"/>
              <a:ext cx="10739520" cy="67168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0800" y="79920"/>
                <a:ext cx="10760400" cy="673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0052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http://open.163.com/special/opencourse/equations.html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515" y="1953962"/>
            <a:ext cx="9322970" cy="315063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墨迹 4"/>
              <p14:cNvContentPartPr/>
              <p14:nvPr/>
            </p14:nvContentPartPr>
            <p14:xfrm>
              <a:off x="1097640" y="949320"/>
              <a:ext cx="10014480" cy="75996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93680" y="942480"/>
                <a:ext cx="10022040" cy="77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5457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10" y="1962133"/>
            <a:ext cx="10645190" cy="367549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墨迹 4"/>
              <p14:cNvContentPartPr/>
              <p14:nvPr/>
            </p14:nvContentPartPr>
            <p14:xfrm>
              <a:off x="2320920" y="234000"/>
              <a:ext cx="8597880" cy="555768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10120" y="225360"/>
                <a:ext cx="8617680" cy="557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143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http://open.163.com/special/opencourse/cs50.html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139613" cy="344238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墨迹 4"/>
              <p14:cNvContentPartPr/>
              <p14:nvPr/>
            </p14:nvContentPartPr>
            <p14:xfrm>
              <a:off x="4174920" y="4385520"/>
              <a:ext cx="4492800" cy="118224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64840" y="4376160"/>
                <a:ext cx="4511520" cy="120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449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095" y="1949441"/>
            <a:ext cx="9617994" cy="322697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墨迹 4"/>
              <p14:cNvContentPartPr/>
              <p14:nvPr/>
            </p14:nvContentPartPr>
            <p14:xfrm>
              <a:off x="5343120" y="1054800"/>
              <a:ext cx="4762080" cy="265356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33760" y="1046520"/>
                <a:ext cx="4780800" cy="266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811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52" y="1825625"/>
            <a:ext cx="9919495" cy="326456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墨迹 4"/>
              <p14:cNvContentPartPr/>
              <p14:nvPr/>
            </p14:nvContentPartPr>
            <p14:xfrm>
              <a:off x="4056480" y="956880"/>
              <a:ext cx="3508200" cy="80712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48200" y="948240"/>
                <a:ext cx="3524760" cy="81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1814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http://wiki.quantsoftware.org/index.php?title=ML4Trading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377363" cy="403163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墨迹 4"/>
              <p14:cNvContentPartPr/>
              <p14:nvPr/>
            </p14:nvContentPartPr>
            <p14:xfrm>
              <a:off x="622800" y="213840"/>
              <a:ext cx="10703880" cy="589320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2000" y="203040"/>
                <a:ext cx="10726560" cy="59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862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And some books..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367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32" y="756294"/>
            <a:ext cx="6637924" cy="442528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6124" y="1027906"/>
            <a:ext cx="3882061" cy="388206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墨迹 4"/>
              <p14:cNvContentPartPr/>
              <p14:nvPr/>
            </p14:nvContentPartPr>
            <p14:xfrm>
              <a:off x="882000" y="1197360"/>
              <a:ext cx="8520840" cy="309564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6960" y="1190520"/>
                <a:ext cx="8533440" cy="311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950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Books	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高性能</a:t>
            </a:r>
            <a:r>
              <a:rPr lang="en-US" altLang="zh-CN" dirty="0" smtClean="0"/>
              <a:t>python</a:t>
            </a:r>
          </a:p>
          <a:p>
            <a:r>
              <a:rPr lang="zh-CN" altLang="en-US" dirty="0"/>
              <a:t>机器学习</a:t>
            </a:r>
            <a:r>
              <a:rPr lang="zh-CN" altLang="en-US" dirty="0" smtClean="0"/>
              <a:t>实战</a:t>
            </a:r>
            <a:r>
              <a:rPr lang="en-US" altLang="zh-CN" dirty="0" smtClean="0"/>
              <a:t> /</a:t>
            </a:r>
            <a:r>
              <a:rPr lang="zh-CN" altLang="en-US" dirty="0" smtClean="0"/>
              <a:t>机器学习系统设计</a:t>
            </a:r>
            <a:endParaRPr lang="en-US" altLang="zh-CN" dirty="0" smtClean="0"/>
          </a:p>
          <a:p>
            <a:r>
              <a:rPr lang="zh-CN" altLang="en-US" dirty="0" smtClean="0"/>
              <a:t>期货市场技术分析 </a:t>
            </a:r>
            <a:r>
              <a:rPr lang="en-US" altLang="zh-CN" dirty="0" smtClean="0"/>
              <a:t>/ </a:t>
            </a:r>
            <a:r>
              <a:rPr lang="zh-CN" altLang="en-US" dirty="0" smtClean="0"/>
              <a:t>主动投资组合管理 </a:t>
            </a:r>
            <a:r>
              <a:rPr lang="en-US" altLang="zh-CN" dirty="0" smtClean="0"/>
              <a:t>/ </a:t>
            </a:r>
            <a:r>
              <a:rPr lang="zh-CN" altLang="en-US" dirty="0" smtClean="0"/>
              <a:t>可视化量化金融</a:t>
            </a:r>
            <a:endParaRPr lang="en-US" altLang="zh-CN" dirty="0" smtClean="0"/>
          </a:p>
          <a:p>
            <a:r>
              <a:rPr lang="en-US" altLang="zh-CN" dirty="0" smtClean="0"/>
              <a:t>Python</a:t>
            </a:r>
            <a:r>
              <a:rPr lang="zh-CN" altLang="en-US" dirty="0" smtClean="0"/>
              <a:t>金融大数据分析</a:t>
            </a:r>
            <a:endParaRPr lang="en-US" altLang="zh-CN" dirty="0" smtClean="0"/>
          </a:p>
          <a:p>
            <a:r>
              <a:rPr lang="zh-CN" altLang="en-US" dirty="0" smtClean="0"/>
              <a:t>代码之髓  </a:t>
            </a:r>
            <a:r>
              <a:rPr lang="en-US" altLang="zh-CN" dirty="0" smtClean="0"/>
              <a:t>/ Effective Python / </a:t>
            </a:r>
            <a:r>
              <a:rPr lang="zh-CN" altLang="en-US" dirty="0" smtClean="0"/>
              <a:t>编程珠玑</a:t>
            </a:r>
            <a:endParaRPr lang="en-US" altLang="zh-CN" dirty="0" smtClean="0"/>
          </a:p>
          <a:p>
            <a:r>
              <a:rPr lang="en-US" altLang="zh-CN" dirty="0" smtClean="0"/>
              <a:t>Python</a:t>
            </a:r>
            <a:r>
              <a:rPr lang="zh-CN" altLang="en-US" dirty="0" smtClean="0"/>
              <a:t>编程快速上手</a:t>
            </a:r>
            <a:r>
              <a:rPr lang="en-US" altLang="zh-CN" dirty="0" smtClean="0"/>
              <a:t>—</a:t>
            </a:r>
            <a:r>
              <a:rPr lang="zh-CN" altLang="en-US" dirty="0" smtClean="0"/>
              <a:t>让繁琐工程自动化</a:t>
            </a:r>
            <a:endParaRPr lang="en-US" altLang="zh-CN" dirty="0" smtClean="0"/>
          </a:p>
          <a:p>
            <a:r>
              <a:rPr lang="en-US" altLang="zh-CN" dirty="0" smtClean="0"/>
              <a:t>Learn Python the hard way</a:t>
            </a:r>
          </a:p>
          <a:p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529200" y="1302840"/>
              <a:ext cx="10121040" cy="470772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5960" y="1297440"/>
                <a:ext cx="10131840" cy="472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6269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33041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And some more books…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Introduction to statistical learning</a:t>
            </a:r>
          </a:p>
          <a:p>
            <a:r>
              <a:rPr lang="zh-CN" altLang="en-US" dirty="0" smtClean="0"/>
              <a:t>图解机器学习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warning: Elements of statistical learning)</a:t>
            </a:r>
          </a:p>
          <a:p>
            <a:endParaRPr lang="en-US" altLang="zh-C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536400" y="640440"/>
              <a:ext cx="9671760" cy="443880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9200" y="630000"/>
                <a:ext cx="9686160" cy="445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7047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20130506050541242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375" y="1901740"/>
            <a:ext cx="6067425" cy="3648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墨迹 4"/>
              <p14:cNvContentPartPr/>
              <p14:nvPr/>
            </p14:nvContentPartPr>
            <p14:xfrm>
              <a:off x="1595520" y="331200"/>
              <a:ext cx="9603720" cy="634572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89760" y="323280"/>
                <a:ext cx="9619200" cy="635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113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How to prepare your resume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The master resume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err="1" smtClean="0"/>
              <a:t>Github</a:t>
            </a:r>
            <a:r>
              <a:rPr lang="en-US" altLang="zh-CN" dirty="0" smtClean="0"/>
              <a:t>!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3271" y="1427747"/>
            <a:ext cx="3833349" cy="349793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8496" y="1500690"/>
            <a:ext cx="2475008" cy="356134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墨迹 5"/>
              <p14:cNvContentPartPr/>
              <p14:nvPr/>
            </p14:nvContentPartPr>
            <p14:xfrm>
              <a:off x="196560" y="329400"/>
              <a:ext cx="11123280" cy="6499440"/>
            </p14:xfrm>
          </p:contentPart>
        </mc:Choice>
        <mc:Fallback>
          <p:pic>
            <p:nvPicPr>
              <p:cNvPr id="6" name="墨迹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0800" y="319320"/>
                <a:ext cx="11136600" cy="651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904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没有有效地使用间距 </a:t>
            </a:r>
          </a:p>
          <a:p>
            <a:r>
              <a:rPr lang="zh-CN" altLang="en-US" dirty="0"/>
              <a:t>简历看起来太拥挤了</a:t>
            </a:r>
          </a:p>
          <a:p>
            <a:r>
              <a:rPr lang="zh-CN" altLang="en-US" dirty="0"/>
              <a:t>文字居中</a:t>
            </a:r>
            <a:r>
              <a:rPr lang="zh-CN" altLang="en-US" dirty="0" smtClean="0"/>
              <a:t>对齐很难</a:t>
            </a:r>
            <a:r>
              <a:rPr lang="zh-CN" altLang="en-US" dirty="0"/>
              <a:t>阅读</a:t>
            </a:r>
          </a:p>
          <a:p>
            <a:r>
              <a:rPr lang="zh-CN" altLang="en-US" dirty="0"/>
              <a:t>名称似乎与其他标题的字号相同</a:t>
            </a:r>
          </a:p>
          <a:p>
            <a:r>
              <a:rPr lang="zh-CN" altLang="en-US" dirty="0"/>
              <a:t>没有有效地使用要点来展示内容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9747" y="950663"/>
            <a:ext cx="4818327" cy="415072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墨迹 4"/>
              <p14:cNvContentPartPr/>
              <p14:nvPr/>
            </p14:nvContentPartPr>
            <p14:xfrm>
              <a:off x="805320" y="523440"/>
              <a:ext cx="10403640" cy="606852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8120" y="513360"/>
                <a:ext cx="10422360" cy="608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365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b="1" dirty="0"/>
              <a:t>项目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包含你完成的项目名称的标题。</a:t>
            </a:r>
          </a:p>
          <a:p>
            <a:r>
              <a:rPr lang="zh-CN" altLang="zh-CN" dirty="0"/>
              <a:t>项目的有效超链接。</a:t>
            </a:r>
          </a:p>
          <a:p>
            <a:r>
              <a:rPr lang="zh-CN" altLang="zh-CN" dirty="0"/>
              <a:t>项目的要点描述。</a:t>
            </a:r>
          </a:p>
          <a:p>
            <a:r>
              <a:rPr lang="zh-CN" altLang="zh-CN" dirty="0"/>
              <a:t>写下你使用的技术和任何技能。</a:t>
            </a:r>
          </a:p>
          <a:p>
            <a:r>
              <a:rPr lang="zh-CN" altLang="zh-CN" dirty="0"/>
              <a:t>说明应简明扼要。</a:t>
            </a:r>
          </a:p>
          <a:p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816480" y="2149920"/>
              <a:ext cx="5100840" cy="24033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1800" y="2142360"/>
                <a:ext cx="5110560" cy="241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1239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How to prep for your (non-tech)interview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选择说明以下关系的三种工作情况：</a:t>
            </a:r>
          </a:p>
          <a:p>
            <a:pPr lvl="1"/>
            <a:r>
              <a:rPr lang="zh-CN" altLang="en-US" dirty="0"/>
              <a:t>领导</a:t>
            </a:r>
            <a:r>
              <a:rPr lang="en-US" altLang="zh-CN" dirty="0"/>
              <a:t>/</a:t>
            </a:r>
            <a:r>
              <a:rPr lang="zh-CN" altLang="en-US" dirty="0"/>
              <a:t>团队</a:t>
            </a:r>
          </a:p>
          <a:p>
            <a:pPr lvl="1"/>
            <a:r>
              <a:rPr lang="zh-CN" altLang="en-US" dirty="0"/>
              <a:t>主动</a:t>
            </a:r>
            <a:r>
              <a:rPr lang="en-US" altLang="zh-CN" dirty="0"/>
              <a:t>/</a:t>
            </a:r>
            <a:r>
              <a:rPr lang="zh-CN" altLang="en-US" dirty="0"/>
              <a:t>动机</a:t>
            </a:r>
          </a:p>
          <a:p>
            <a:pPr lvl="1"/>
            <a:r>
              <a:rPr lang="zh-CN" altLang="en-US" dirty="0"/>
              <a:t>问题解决、计划和组织</a:t>
            </a:r>
          </a:p>
          <a:p>
            <a:pPr lvl="1"/>
            <a:r>
              <a:rPr lang="zh-CN" altLang="en-US" dirty="0"/>
              <a:t>一次</a:t>
            </a:r>
            <a:r>
              <a:rPr lang="zh-CN" altLang="en-US" dirty="0" smtClean="0"/>
              <a:t>困难</a:t>
            </a:r>
            <a:r>
              <a:rPr lang="en-US" altLang="zh-CN" dirty="0" smtClean="0"/>
              <a:t>/</a:t>
            </a:r>
            <a:r>
              <a:rPr lang="zh-CN" altLang="en-US" dirty="0" smtClean="0"/>
              <a:t>失败</a:t>
            </a:r>
            <a:endParaRPr lang="zh-CN" altLang="en-US" dirty="0"/>
          </a:p>
          <a:p>
            <a:r>
              <a:rPr lang="zh-CN" altLang="en-US" dirty="0"/>
              <a:t>您的叙述应该：</a:t>
            </a:r>
          </a:p>
          <a:p>
            <a:pPr lvl="1"/>
            <a:r>
              <a:rPr lang="zh-CN" altLang="en-US" dirty="0"/>
              <a:t>有开头、中间和结尾</a:t>
            </a:r>
          </a:p>
          <a:p>
            <a:pPr lvl="1"/>
            <a:r>
              <a:rPr lang="zh-CN" altLang="en-US" dirty="0"/>
              <a:t>按照 </a:t>
            </a:r>
            <a:r>
              <a:rPr lang="en-US" altLang="zh-CN" dirty="0"/>
              <a:t>STAR </a:t>
            </a:r>
            <a:r>
              <a:rPr lang="zh-CN" altLang="en-US" dirty="0"/>
              <a:t>方法 </a:t>
            </a:r>
            <a:r>
              <a:rPr lang="en-US" altLang="zh-CN" dirty="0" smtClean="0"/>
              <a:t>situation task action results</a:t>
            </a:r>
            <a:endParaRPr lang="zh-CN" altLang="en-US" dirty="0"/>
          </a:p>
          <a:p>
            <a:pPr lvl="1"/>
            <a:r>
              <a:rPr lang="zh-CN" altLang="en-US" dirty="0"/>
              <a:t>说实话</a:t>
            </a:r>
          </a:p>
          <a:p>
            <a:pPr lvl="1"/>
            <a:r>
              <a:rPr lang="zh-CN" altLang="en-US" dirty="0"/>
              <a:t>详细说（提供详细信息）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83680" y="532080"/>
              <a:ext cx="10632240" cy="555012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200" y="523800"/>
                <a:ext cx="10647720" cy="556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777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938520" y="414000"/>
              <a:ext cx="10078560" cy="617400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8440" y="407880"/>
                <a:ext cx="10097640" cy="618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168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祝</a:t>
            </a:r>
            <a:r>
              <a:rPr lang="zh-CN" altLang="en-US" dirty="0" smtClean="0"/>
              <a:t>同学们前程似锦</a:t>
            </a:r>
            <a:endParaRPr lang="zh-CN" altLang="en-US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感谢大家的一路坚持！</a:t>
            </a:r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/>
              <p14:cNvContentPartPr/>
              <p14:nvPr/>
            </p14:nvContentPartPr>
            <p14:xfrm>
              <a:off x="3771360" y="999360"/>
              <a:ext cx="701280" cy="657360"/>
            </p14:xfrm>
          </p:contentPart>
        </mc:Choice>
        <mc:Fallback>
          <p:pic>
            <p:nvPicPr>
              <p:cNvPr id="2" name="墨迹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62000" y="990000"/>
                <a:ext cx="720360" cy="67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548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http://jspauld.com/post/35126549635/how-i-made-500k-with-machine-learning-and-hft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879480" y="230400"/>
              <a:ext cx="10462680" cy="346932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0120" y="224640"/>
                <a:ext cx="10481400" cy="348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222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Bad Example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https://</a:t>
            </a:r>
            <a:r>
              <a:rPr lang="en-US" altLang="zh-CN" dirty="0" smtClean="0">
                <a:hlinkClick r:id="rId2"/>
              </a:rPr>
              <a:t>www.joinquant.com/post/271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>
                <a:hlinkClick r:id="rId3"/>
              </a:rPr>
              <a:t>https://</a:t>
            </a:r>
            <a:r>
              <a:rPr lang="en-US" altLang="zh-CN" dirty="0" smtClean="0">
                <a:hlinkClick r:id="rId3"/>
              </a:rPr>
              <a:t>www.joinquant.com/post/2709?tag=algorithm</a:t>
            </a:r>
            <a:r>
              <a:rPr lang="en-US" altLang="zh-CN" dirty="0" smtClean="0"/>
              <a:t> (a little bit better)</a:t>
            </a:r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墨迹 3"/>
              <p14:cNvContentPartPr/>
              <p14:nvPr/>
            </p14:nvContentPartPr>
            <p14:xfrm>
              <a:off x="2952720" y="883440"/>
              <a:ext cx="7360920" cy="52012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44800" y="879840"/>
                <a:ext cx="7373520" cy="521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590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Great Example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https://</a:t>
            </a:r>
            <a:r>
              <a:rPr lang="en-US" altLang="zh-CN" dirty="0" smtClean="0">
                <a:hlinkClick r:id="rId2"/>
              </a:rPr>
              <a:t>github.com/ezhulenev/orderbook-dynamics</a:t>
            </a:r>
            <a:endParaRPr lang="en-US" altLang="zh-CN" dirty="0" smtClean="0"/>
          </a:p>
          <a:p>
            <a:r>
              <a:rPr lang="en-US" altLang="zh-CN" dirty="0" smtClean="0"/>
              <a:t>multi-svm.pdf</a:t>
            </a: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321" y="2590800"/>
            <a:ext cx="6549267" cy="350344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墨迹 4"/>
              <p14:cNvContentPartPr/>
              <p14:nvPr/>
            </p14:nvContentPartPr>
            <p14:xfrm>
              <a:off x="1179360" y="1343160"/>
              <a:ext cx="9751320" cy="146196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3960" y="1334160"/>
                <a:ext cx="9761400" cy="147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2744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3493080" y="372960"/>
              <a:ext cx="4686480" cy="46785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86240" y="363600"/>
                <a:ext cx="4697280" cy="469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4518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http://oyc.yale.edu/economics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http://v.163.com/special/financialmarkets/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187" y="2999374"/>
            <a:ext cx="8073626" cy="274445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墨迹 4"/>
              <p14:cNvContentPartPr/>
              <p14:nvPr/>
            </p14:nvContentPartPr>
            <p14:xfrm>
              <a:off x="599760" y="489240"/>
              <a:ext cx="10515600" cy="315540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8960" y="484920"/>
                <a:ext cx="10532520" cy="316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631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6221" y="79024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https://ocw.mit.edu/courses/electrical-engineering-and-computer-science/6-041-probabilistic-systems-analysis-and-applied-probability-fall-2010/</a:t>
            </a:r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墨迹 2"/>
              <p14:cNvContentPartPr/>
              <p14:nvPr/>
            </p14:nvContentPartPr>
            <p14:xfrm>
              <a:off x="655560" y="288000"/>
              <a:ext cx="10261080" cy="3924720"/>
            </p14:xfrm>
          </p:contentPart>
        </mc:Choice>
        <mc:Fallback>
          <p:pic>
            <p:nvPicPr>
              <p:cNvPr id="3" name="墨迹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5120" y="278640"/>
                <a:ext cx="10283040" cy="394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789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http://open.163.com/special/opencourse/multivariable.html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759960" y="302400"/>
              <a:ext cx="10541880" cy="34214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4200" y="292680"/>
                <a:ext cx="10554840" cy="343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3204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270</Words>
  <Application>Microsoft Office PowerPoint</Application>
  <PresentationFormat>宽屏</PresentationFormat>
  <Paragraphs>62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9" baseType="lpstr">
      <vt:lpstr>等线</vt:lpstr>
      <vt:lpstr>等线 Light</vt:lpstr>
      <vt:lpstr>Arial</vt:lpstr>
      <vt:lpstr>Office 主题​​</vt:lpstr>
      <vt:lpstr>机器学习与量化交易实战</vt:lpstr>
      <vt:lpstr>20130506050541242</vt:lpstr>
      <vt:lpstr>http://jspauld.com/post/35126549635/how-i-made-500k-with-machine-learning-and-hft</vt:lpstr>
      <vt:lpstr>Bad Example</vt:lpstr>
      <vt:lpstr>Great Example</vt:lpstr>
      <vt:lpstr>PowerPoint 演示文稿</vt:lpstr>
      <vt:lpstr>http://oyc.yale.edu/economics</vt:lpstr>
      <vt:lpstr>https://ocw.mit.edu/courses/electrical-engineering-and-computer-science/6-041-probabilistic-systems-analysis-and-applied-probability-fall-2010/</vt:lpstr>
      <vt:lpstr>http://open.163.com/special/opencourse/multivariable.html</vt:lpstr>
      <vt:lpstr>http://open.163.com/special/opencourse/equations.html</vt:lpstr>
      <vt:lpstr>PowerPoint 演示文稿</vt:lpstr>
      <vt:lpstr>http://open.163.com/special/opencourse/cs50.html</vt:lpstr>
      <vt:lpstr>PowerPoint 演示文稿</vt:lpstr>
      <vt:lpstr>PowerPoint 演示文稿</vt:lpstr>
      <vt:lpstr>http://wiki.quantsoftware.org/index.php?title=ML4Trading</vt:lpstr>
      <vt:lpstr>And some books..</vt:lpstr>
      <vt:lpstr>PowerPoint 演示文稿</vt:lpstr>
      <vt:lpstr>Books </vt:lpstr>
      <vt:lpstr>And some more books…</vt:lpstr>
      <vt:lpstr>How to prepare your resume</vt:lpstr>
      <vt:lpstr>PowerPoint 演示文稿</vt:lpstr>
      <vt:lpstr>项目</vt:lpstr>
      <vt:lpstr>How to prep for your (non-tech)interview</vt:lpstr>
      <vt:lpstr>PowerPoint 演示文稿</vt:lpstr>
      <vt:lpstr>祝同学们前程似锦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kingfengji</dc:creator>
  <cp:lastModifiedBy>kingfengji</cp:lastModifiedBy>
  <cp:revision>18</cp:revision>
  <dcterms:created xsi:type="dcterms:W3CDTF">2016-11-12T15:01:03Z</dcterms:created>
  <dcterms:modified xsi:type="dcterms:W3CDTF">2016-11-13T04:08:48Z</dcterms:modified>
</cp:coreProperties>
</file>

<file path=docProps/thumbnail.jpeg>
</file>